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581" r:id="rId5"/>
    <p:sldId id="624" r:id="rId6"/>
    <p:sldId id="643" r:id="rId7"/>
    <p:sldId id="632" r:id="rId8"/>
    <p:sldId id="644" r:id="rId9"/>
    <p:sldId id="645" r:id="rId10"/>
    <p:sldId id="629" r:id="rId11"/>
    <p:sldId id="630" r:id="rId12"/>
    <p:sldId id="631" r:id="rId13"/>
    <p:sldId id="637" r:id="rId14"/>
    <p:sldId id="633" r:id="rId15"/>
    <p:sldId id="636" r:id="rId16"/>
    <p:sldId id="635" r:id="rId17"/>
    <p:sldId id="642" r:id="rId18"/>
    <p:sldId id="634" r:id="rId19"/>
    <p:sldId id="638" r:id="rId20"/>
    <p:sldId id="641" r:id="rId21"/>
    <p:sldId id="639" r:id="rId22"/>
    <p:sldId id="640" r:id="rId23"/>
    <p:sldId id="621" r:id="rId24"/>
    <p:sldId id="582" r:id="rId25"/>
  </p:sldIdLst>
  <p:sldSz cx="12192000" cy="6858000"/>
  <p:notesSz cx="6858000" cy="9144000"/>
  <p:embeddedFontLst>
    <p:embeddedFont>
      <p:font typeface="Arial Nova" panose="020B050402020202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Proxima Nova" panose="02000506030000020004" pitchFamily="50" charset="0"/>
      <p:regular r:id="rId36"/>
      <p:bold r:id="rId37"/>
      <p:italic r:id="rId38"/>
      <p:boldItalic r:id="rId39"/>
    </p:embeddedFont>
    <p:embeddedFont>
      <p:font typeface="Proxima Nova Light" panose="02000506030000020004" pitchFamily="50" charset="0"/>
      <p:regular r:id="rId40"/>
      <p:italic r:id="rId41"/>
    </p:embeddedFont>
    <p:embeddedFont>
      <p:font typeface="Proxima Nova Medium" panose="02000506030000020004" pitchFamily="50" charset="0"/>
      <p:regular r:id="rId42"/>
      <p:italic r:id="rId43"/>
    </p:embeddedFont>
    <p:embeddedFont>
      <p:font typeface="Proxima Nova Semibold" panose="02000506030000020004" pitchFamily="2" charset="0"/>
      <p:regular r:id="rId44"/>
      <p:bold r:id="rId45"/>
      <p:italic r:id="rId46"/>
      <p:boldItalic r:id="rId47"/>
    </p:embeddedFont>
    <p:embeddedFont>
      <p:font typeface="Varela" panose="02000000000000000000" pitchFamily="2" charset="0"/>
      <p:regular r:id="rId48"/>
    </p:embeddedFont>
  </p:embeddedFontLst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Catherine" initials="WC" lastIdx="80" clrIdx="0">
    <p:extLst>
      <p:ext uri="{19B8F6BF-5375-455C-9EA6-DF929625EA0E}">
        <p15:presenceInfo xmlns:p15="http://schemas.microsoft.com/office/powerpoint/2012/main" userId="S::cjwhite@kpmg.ca::0dea3d63-dcad-4748-a310-11ef28cac8a4" providerId="AD"/>
      </p:ext>
    </p:extLst>
  </p:cmAuthor>
  <p:cmAuthor id="2" name="Rosli, Saifun" initials="RS" lastIdx="24" clrIdx="1">
    <p:extLst>
      <p:ext uri="{19B8F6BF-5375-455C-9EA6-DF929625EA0E}">
        <p15:presenceInfo xmlns:p15="http://schemas.microsoft.com/office/powerpoint/2012/main" userId="S::Saifun.BinAhmadRosli@KPMG.co.uk::970add96-9dc8-4349-9b4f-4aeb9a30bf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CE0"/>
    <a:srgbClr val="383839"/>
    <a:srgbClr val="BDB898"/>
    <a:srgbClr val="9FE6FF"/>
    <a:srgbClr val="ACEAFF"/>
    <a:srgbClr val="E5E5E5"/>
    <a:srgbClr val="005A84"/>
    <a:srgbClr val="AB0D82"/>
    <a:srgbClr val="098E7E"/>
    <a:srgbClr val="B4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4FAE3-1109-42F1-A6DC-229B4B1903CD}" v="197" dt="2023-08-04T15:56:40.4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8" autoAdjust="0"/>
    <p:restoredTop sz="70685" autoAdjust="0"/>
  </p:normalViewPr>
  <p:slideViewPr>
    <p:cSldViewPr snapToGrid="0" showGuides="1">
      <p:cViewPr varScale="1">
        <p:scale>
          <a:sx n="82" d="100"/>
          <a:sy n="82" d="100"/>
        </p:scale>
        <p:origin x="2352" y="78"/>
      </p:cViewPr>
      <p:guideLst/>
    </p:cSldViewPr>
  </p:slideViewPr>
  <p:outlineViewPr>
    <p:cViewPr>
      <p:scale>
        <a:sx n="33" d="100"/>
        <a:sy n="33" d="100"/>
      </p:scale>
      <p:origin x="0" y="-5856"/>
    </p:cViewPr>
  </p:outlineViewPr>
  <p:notesTextViewPr>
    <p:cViewPr>
      <p:scale>
        <a:sx n="3" d="2"/>
        <a:sy n="3" d="2"/>
      </p:scale>
      <p:origin x="0" y="-18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2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ynthia Stark" userId="3baa9080-4811-4fdf-a8ea-58f7a347ae62" providerId="ADAL" clId="{35A4FAE3-1109-42F1-A6DC-229B4B1903CD}"/>
    <pc:docChg chg="undo redo custSel addSld delSld modSld sldOrd">
      <pc:chgData name="Cynthia Stark" userId="3baa9080-4811-4fdf-a8ea-58f7a347ae62" providerId="ADAL" clId="{35A4FAE3-1109-42F1-A6DC-229B4B1903CD}" dt="2023-08-04T17:17:11.844" v="5265" actId="20577"/>
      <pc:docMkLst>
        <pc:docMk/>
      </pc:docMkLst>
      <pc:sldChg chg="addSp delSp modSp add del mod ord modNotesTx">
        <pc:chgData name="Cynthia Stark" userId="3baa9080-4811-4fdf-a8ea-58f7a347ae62" providerId="ADAL" clId="{35A4FAE3-1109-42F1-A6DC-229B4B1903CD}" dt="2023-08-04T15:39:44.840" v="2138" actId="47"/>
        <pc:sldMkLst>
          <pc:docMk/>
          <pc:sldMk cId="1154095122" sldId="264"/>
        </pc:sldMkLst>
        <pc:spChg chg="add del mod">
          <ac:chgData name="Cynthia Stark" userId="3baa9080-4811-4fdf-a8ea-58f7a347ae62" providerId="ADAL" clId="{35A4FAE3-1109-42F1-A6DC-229B4B1903CD}" dt="2023-08-04T14:08:08.519" v="91"/>
          <ac:spMkLst>
            <pc:docMk/>
            <pc:sldMk cId="1154095122" sldId="264"/>
            <ac:spMk id="2" creationId="{143E9844-9433-062F-5E40-EA90DA5A132A}"/>
          </ac:spMkLst>
        </pc:spChg>
        <pc:spChg chg="add mod">
          <ac:chgData name="Cynthia Stark" userId="3baa9080-4811-4fdf-a8ea-58f7a347ae62" providerId="ADAL" clId="{35A4FAE3-1109-42F1-A6DC-229B4B1903CD}" dt="2023-08-04T14:08:23.923" v="95" actId="404"/>
          <ac:spMkLst>
            <pc:docMk/>
            <pc:sldMk cId="1154095122" sldId="264"/>
            <ac:spMk id="3" creationId="{499A0C15-75A1-AC5E-9743-A2EE0659A36C}"/>
          </ac:spMkLst>
        </pc:spChg>
        <pc:spChg chg="del">
          <ac:chgData name="Cynthia Stark" userId="3baa9080-4811-4fdf-a8ea-58f7a347ae62" providerId="ADAL" clId="{35A4FAE3-1109-42F1-A6DC-229B4B1903CD}" dt="2023-08-04T14:08:02.261" v="89" actId="478"/>
          <ac:spMkLst>
            <pc:docMk/>
            <pc:sldMk cId="1154095122" sldId="264"/>
            <ac:spMk id="5" creationId="{67FCF4CB-1710-DEC1-22EF-490779AAD0A8}"/>
          </ac:spMkLst>
        </pc:spChg>
        <pc:spChg chg="mod">
          <ac:chgData name="Cynthia Stark" userId="3baa9080-4811-4fdf-a8ea-58f7a347ae62" providerId="ADAL" clId="{35A4FAE3-1109-42F1-A6DC-229B4B1903CD}" dt="2023-08-04T14:09:34.498" v="127" actId="6549"/>
          <ac:spMkLst>
            <pc:docMk/>
            <pc:sldMk cId="1154095122" sldId="264"/>
            <ac:spMk id="6" creationId="{5E5CAC52-3FD1-464A-805A-B8F7AF04574A}"/>
          </ac:spMkLst>
        </pc:spChg>
        <pc:spChg chg="mod">
          <ac:chgData name="Cynthia Stark" userId="3baa9080-4811-4fdf-a8ea-58f7a347ae62" providerId="ADAL" clId="{35A4FAE3-1109-42F1-A6DC-229B4B1903CD}" dt="2023-08-04T14:08:31.059" v="99" actId="20577"/>
          <ac:spMkLst>
            <pc:docMk/>
            <pc:sldMk cId="1154095122" sldId="264"/>
            <ac:spMk id="7" creationId="{E74579BD-9F80-1EBD-EC32-15D5C6F7F30D}"/>
          </ac:spMkLst>
        </pc:spChg>
      </pc:sldChg>
      <pc:sldChg chg="addSp delSp modSp mod modNotesTx">
        <pc:chgData name="Cynthia Stark" userId="3baa9080-4811-4fdf-a8ea-58f7a347ae62" providerId="ADAL" clId="{35A4FAE3-1109-42F1-A6DC-229B4B1903CD}" dt="2023-08-04T15:48:24.148" v="2583" actId="1076"/>
        <pc:sldMkLst>
          <pc:docMk/>
          <pc:sldMk cId="3514225597" sldId="581"/>
        </pc:sldMkLst>
        <pc:spChg chg="add del mod">
          <ac:chgData name="Cynthia Stark" userId="3baa9080-4811-4fdf-a8ea-58f7a347ae62" providerId="ADAL" clId="{35A4FAE3-1109-42F1-A6DC-229B4B1903CD}" dt="2023-08-04T14:03:02.211" v="3" actId="478"/>
          <ac:spMkLst>
            <pc:docMk/>
            <pc:sldMk cId="3514225597" sldId="581"/>
            <ac:spMk id="4" creationId="{C423B2DC-0136-2846-EEC7-E377A82307C3}"/>
          </ac:spMkLst>
        </pc:spChg>
        <pc:spChg chg="add mod">
          <ac:chgData name="Cynthia Stark" userId="3baa9080-4811-4fdf-a8ea-58f7a347ae62" providerId="ADAL" clId="{35A4FAE3-1109-42F1-A6DC-229B4B1903CD}" dt="2023-08-04T15:48:24.148" v="2583" actId="1076"/>
          <ac:spMkLst>
            <pc:docMk/>
            <pc:sldMk cId="3514225597" sldId="581"/>
            <ac:spMk id="5" creationId="{B979A9BA-5A56-EE47-12C7-6794009A1DDA}"/>
          </ac:spMkLst>
        </pc:spChg>
        <pc:spChg chg="del">
          <ac:chgData name="Cynthia Stark" userId="3baa9080-4811-4fdf-a8ea-58f7a347ae62" providerId="ADAL" clId="{35A4FAE3-1109-42F1-A6DC-229B4B1903CD}" dt="2023-08-04T14:02:48.181" v="0" actId="478"/>
          <ac:spMkLst>
            <pc:docMk/>
            <pc:sldMk cId="3514225597" sldId="581"/>
            <ac:spMk id="6" creationId="{EBE5B933-0881-F968-37ED-179388F3D722}"/>
          </ac:spMkLst>
        </pc:spChg>
      </pc:sldChg>
      <pc:sldChg chg="del">
        <pc:chgData name="Cynthia Stark" userId="3baa9080-4811-4fdf-a8ea-58f7a347ae62" providerId="ADAL" clId="{35A4FAE3-1109-42F1-A6DC-229B4B1903CD}" dt="2023-08-04T14:18:38.024" v="328" actId="47"/>
        <pc:sldMkLst>
          <pc:docMk/>
          <pc:sldMk cId="1902729472" sldId="587"/>
        </pc:sldMkLst>
      </pc:sldChg>
      <pc:sldChg chg="modSp del mod">
        <pc:chgData name="Cynthia Stark" userId="3baa9080-4811-4fdf-a8ea-58f7a347ae62" providerId="ADAL" clId="{35A4FAE3-1109-42F1-A6DC-229B4B1903CD}" dt="2023-08-04T14:09:18.935" v="126" actId="47"/>
        <pc:sldMkLst>
          <pc:docMk/>
          <pc:sldMk cId="3183364763" sldId="615"/>
        </pc:sldMkLst>
        <pc:spChg chg="mod">
          <ac:chgData name="Cynthia Stark" userId="3baa9080-4811-4fdf-a8ea-58f7a347ae62" providerId="ADAL" clId="{35A4FAE3-1109-42F1-A6DC-229B4B1903CD}" dt="2023-08-04T14:06:32.552" v="82" actId="313"/>
          <ac:spMkLst>
            <pc:docMk/>
            <pc:sldMk cId="3183364763" sldId="615"/>
            <ac:spMk id="3" creationId="{878EE035-BB7E-DD43-7EBF-84643506A024}"/>
          </ac:spMkLst>
        </pc:spChg>
      </pc:sldChg>
      <pc:sldChg chg="del">
        <pc:chgData name="Cynthia Stark" userId="3baa9080-4811-4fdf-a8ea-58f7a347ae62" providerId="ADAL" clId="{35A4FAE3-1109-42F1-A6DC-229B4B1903CD}" dt="2023-08-04T14:46:43.726" v="768" actId="47"/>
        <pc:sldMkLst>
          <pc:docMk/>
          <pc:sldMk cId="3419814475" sldId="616"/>
        </pc:sldMkLst>
      </pc:sldChg>
      <pc:sldChg chg="del">
        <pc:chgData name="Cynthia Stark" userId="3baa9080-4811-4fdf-a8ea-58f7a347ae62" providerId="ADAL" clId="{35A4FAE3-1109-42F1-A6DC-229B4B1903CD}" dt="2023-08-04T14:10:03.438" v="133" actId="47"/>
        <pc:sldMkLst>
          <pc:docMk/>
          <pc:sldMk cId="2254094419" sldId="617"/>
        </pc:sldMkLst>
      </pc:sldChg>
      <pc:sldChg chg="del">
        <pc:chgData name="Cynthia Stark" userId="3baa9080-4811-4fdf-a8ea-58f7a347ae62" providerId="ADAL" clId="{35A4FAE3-1109-42F1-A6DC-229B4B1903CD}" dt="2023-08-04T14:10:04.409" v="134" actId="47"/>
        <pc:sldMkLst>
          <pc:docMk/>
          <pc:sldMk cId="3549597407" sldId="618"/>
        </pc:sldMkLst>
      </pc:sldChg>
      <pc:sldChg chg="del">
        <pc:chgData name="Cynthia Stark" userId="3baa9080-4811-4fdf-a8ea-58f7a347ae62" providerId="ADAL" clId="{35A4FAE3-1109-42F1-A6DC-229B4B1903CD}" dt="2023-08-04T14:46:39.515" v="767" actId="47"/>
        <pc:sldMkLst>
          <pc:docMk/>
          <pc:sldMk cId="1865020593" sldId="619"/>
        </pc:sldMkLst>
      </pc:sldChg>
      <pc:sldChg chg="del">
        <pc:chgData name="Cynthia Stark" userId="3baa9080-4811-4fdf-a8ea-58f7a347ae62" providerId="ADAL" clId="{35A4FAE3-1109-42F1-A6DC-229B4B1903CD}" dt="2023-08-04T14:10:05.310" v="135" actId="47"/>
        <pc:sldMkLst>
          <pc:docMk/>
          <pc:sldMk cId="3494373011" sldId="620"/>
        </pc:sldMkLst>
      </pc:sldChg>
      <pc:sldChg chg="delSp modSp add del mod modAnim">
        <pc:chgData name="Cynthia Stark" userId="3baa9080-4811-4fdf-a8ea-58f7a347ae62" providerId="ADAL" clId="{35A4FAE3-1109-42F1-A6DC-229B4B1903CD}" dt="2023-08-04T15:56:40.405" v="2757" actId="20577"/>
        <pc:sldMkLst>
          <pc:docMk/>
          <pc:sldMk cId="3088741900" sldId="621"/>
        </pc:sldMkLst>
        <pc:spChg chg="mod">
          <ac:chgData name="Cynthia Stark" userId="3baa9080-4811-4fdf-a8ea-58f7a347ae62" providerId="ADAL" clId="{35A4FAE3-1109-42F1-A6DC-229B4B1903CD}" dt="2023-08-04T14:44:04.605" v="707" actId="20577"/>
          <ac:spMkLst>
            <pc:docMk/>
            <pc:sldMk cId="3088741900" sldId="621"/>
            <ac:spMk id="3" creationId="{EFC9CA1C-131E-EA14-5928-50FE3B5F83B7}"/>
          </ac:spMkLst>
        </pc:spChg>
        <pc:spChg chg="mod">
          <ac:chgData name="Cynthia Stark" userId="3baa9080-4811-4fdf-a8ea-58f7a347ae62" providerId="ADAL" clId="{35A4FAE3-1109-42F1-A6DC-229B4B1903CD}" dt="2023-08-04T15:56:40.405" v="2757" actId="20577"/>
          <ac:spMkLst>
            <pc:docMk/>
            <pc:sldMk cId="3088741900" sldId="621"/>
            <ac:spMk id="4" creationId="{1C76A869-24EA-E500-C279-A5936E4CA357}"/>
          </ac:spMkLst>
        </pc:spChg>
        <pc:spChg chg="del">
          <ac:chgData name="Cynthia Stark" userId="3baa9080-4811-4fdf-a8ea-58f7a347ae62" providerId="ADAL" clId="{35A4FAE3-1109-42F1-A6DC-229B4B1903CD}" dt="2023-08-04T14:44:22.145" v="708" actId="478"/>
          <ac:spMkLst>
            <pc:docMk/>
            <pc:sldMk cId="3088741900" sldId="621"/>
            <ac:spMk id="5" creationId="{C0073219-013D-19C1-F168-008C54E03444}"/>
          </ac:spMkLst>
        </pc:spChg>
        <pc:spChg chg="del">
          <ac:chgData name="Cynthia Stark" userId="3baa9080-4811-4fdf-a8ea-58f7a347ae62" providerId="ADAL" clId="{35A4FAE3-1109-42F1-A6DC-229B4B1903CD}" dt="2023-08-04T14:44:22.145" v="708" actId="478"/>
          <ac:spMkLst>
            <pc:docMk/>
            <pc:sldMk cId="3088741900" sldId="621"/>
            <ac:spMk id="6" creationId="{ADE1C428-00AB-2C81-C57C-BF57A96D30D1}"/>
          </ac:spMkLst>
        </pc:spChg>
      </pc:sldChg>
      <pc:sldChg chg="del">
        <pc:chgData name="Cynthia Stark" userId="3baa9080-4811-4fdf-a8ea-58f7a347ae62" providerId="ADAL" clId="{35A4FAE3-1109-42F1-A6DC-229B4B1903CD}" dt="2023-08-04T14:18:35.301" v="327" actId="47"/>
        <pc:sldMkLst>
          <pc:docMk/>
          <pc:sldMk cId="3817328141" sldId="622"/>
        </pc:sldMkLst>
      </pc:sldChg>
      <pc:sldChg chg="del">
        <pc:chgData name="Cynthia Stark" userId="3baa9080-4811-4fdf-a8ea-58f7a347ae62" providerId="ADAL" clId="{35A4FAE3-1109-42F1-A6DC-229B4B1903CD}" dt="2023-08-04T14:10:02.383" v="132" actId="47"/>
        <pc:sldMkLst>
          <pc:docMk/>
          <pc:sldMk cId="4200275766" sldId="623"/>
        </pc:sldMkLst>
      </pc:sldChg>
      <pc:sldChg chg="modSp mod">
        <pc:chgData name="Cynthia Stark" userId="3baa9080-4811-4fdf-a8ea-58f7a347ae62" providerId="ADAL" clId="{35A4FAE3-1109-42F1-A6DC-229B4B1903CD}" dt="2023-08-04T14:43:28.236" v="683" actId="6549"/>
        <pc:sldMkLst>
          <pc:docMk/>
          <pc:sldMk cId="727467188" sldId="624"/>
        </pc:sldMkLst>
        <pc:spChg chg="mod">
          <ac:chgData name="Cynthia Stark" userId="3baa9080-4811-4fdf-a8ea-58f7a347ae62" providerId="ADAL" clId="{35A4FAE3-1109-42F1-A6DC-229B4B1903CD}" dt="2023-08-04T14:04:25.526" v="13" actId="1076"/>
          <ac:spMkLst>
            <pc:docMk/>
            <pc:sldMk cId="727467188" sldId="624"/>
            <ac:spMk id="3" creationId="{878EE035-BB7E-DD43-7EBF-84643506A024}"/>
          </ac:spMkLst>
        </pc:spChg>
        <pc:spChg chg="mod">
          <ac:chgData name="Cynthia Stark" userId="3baa9080-4811-4fdf-a8ea-58f7a347ae62" providerId="ADAL" clId="{35A4FAE3-1109-42F1-A6DC-229B4B1903CD}" dt="2023-08-04T14:43:28.236" v="683" actId="6549"/>
          <ac:spMkLst>
            <pc:docMk/>
            <pc:sldMk cId="727467188" sldId="624"/>
            <ac:spMk id="5" creationId="{50D64400-4460-C319-B207-53EA180D8274}"/>
          </ac:spMkLst>
        </pc:spChg>
      </pc:sldChg>
      <pc:sldChg chg="del">
        <pc:chgData name="Cynthia Stark" userId="3baa9080-4811-4fdf-a8ea-58f7a347ae62" providerId="ADAL" clId="{35A4FAE3-1109-42F1-A6DC-229B4B1903CD}" dt="2023-08-04T14:18:35.301" v="327" actId="47"/>
        <pc:sldMkLst>
          <pc:docMk/>
          <pc:sldMk cId="3773319029" sldId="625"/>
        </pc:sldMkLst>
      </pc:sldChg>
      <pc:sldChg chg="del">
        <pc:chgData name="Cynthia Stark" userId="3baa9080-4811-4fdf-a8ea-58f7a347ae62" providerId="ADAL" clId="{35A4FAE3-1109-42F1-A6DC-229B4B1903CD}" dt="2023-08-04T14:10:01.333" v="131" actId="47"/>
        <pc:sldMkLst>
          <pc:docMk/>
          <pc:sldMk cId="2284051651" sldId="626"/>
        </pc:sldMkLst>
      </pc:sldChg>
      <pc:sldChg chg="del">
        <pc:chgData name="Cynthia Stark" userId="3baa9080-4811-4fdf-a8ea-58f7a347ae62" providerId="ADAL" clId="{35A4FAE3-1109-42F1-A6DC-229B4B1903CD}" dt="2023-08-04T14:18:35.301" v="327" actId="47"/>
        <pc:sldMkLst>
          <pc:docMk/>
          <pc:sldMk cId="4194261548" sldId="627"/>
        </pc:sldMkLst>
      </pc:sldChg>
      <pc:sldChg chg="del">
        <pc:chgData name="Cynthia Stark" userId="3baa9080-4811-4fdf-a8ea-58f7a347ae62" providerId="ADAL" clId="{35A4FAE3-1109-42F1-A6DC-229B4B1903CD}" dt="2023-08-04T14:18:35.301" v="327" actId="47"/>
        <pc:sldMkLst>
          <pc:docMk/>
          <pc:sldMk cId="1865275102" sldId="628"/>
        </pc:sldMkLst>
      </pc:sldChg>
      <pc:sldChg chg="addSp delSp modSp add mod modAnim modNotesTx">
        <pc:chgData name="Cynthia Stark" userId="3baa9080-4811-4fdf-a8ea-58f7a347ae62" providerId="ADAL" clId="{35A4FAE3-1109-42F1-A6DC-229B4B1903CD}" dt="2023-08-04T15:54:00.115" v="2697" actId="207"/>
        <pc:sldMkLst>
          <pc:docMk/>
          <pc:sldMk cId="3713274469" sldId="629"/>
        </pc:sldMkLst>
        <pc:spChg chg="add mod">
          <ac:chgData name="Cynthia Stark" userId="3baa9080-4811-4fdf-a8ea-58f7a347ae62" providerId="ADAL" clId="{35A4FAE3-1109-42F1-A6DC-229B4B1903CD}" dt="2023-08-04T14:12:17.669" v="202" actId="27636"/>
          <ac:spMkLst>
            <pc:docMk/>
            <pc:sldMk cId="3713274469" sldId="629"/>
            <ac:spMk id="2" creationId="{4AFF70C5-9512-F84F-28BA-4E0DD3D967E1}"/>
          </ac:spMkLst>
        </pc:spChg>
        <pc:spChg chg="del">
          <ac:chgData name="Cynthia Stark" userId="3baa9080-4811-4fdf-a8ea-58f7a347ae62" providerId="ADAL" clId="{35A4FAE3-1109-42F1-A6DC-229B4B1903CD}" dt="2023-08-04T14:12:17.199" v="200" actId="478"/>
          <ac:spMkLst>
            <pc:docMk/>
            <pc:sldMk cId="3713274469" sldId="629"/>
            <ac:spMk id="3" creationId="{499A0C15-75A1-AC5E-9743-A2EE0659A36C}"/>
          </ac:spMkLst>
        </pc:spChg>
        <pc:spChg chg="mod">
          <ac:chgData name="Cynthia Stark" userId="3baa9080-4811-4fdf-a8ea-58f7a347ae62" providerId="ADAL" clId="{35A4FAE3-1109-42F1-A6DC-229B4B1903CD}" dt="2023-08-04T14:13:11.126" v="211" actId="20577"/>
          <ac:spMkLst>
            <pc:docMk/>
            <pc:sldMk cId="3713274469" sldId="629"/>
            <ac:spMk id="7" creationId="{E74579BD-9F80-1EBD-EC32-15D5C6F7F30D}"/>
          </ac:spMkLst>
        </pc:spChg>
        <pc:graphicFrameChg chg="add mod modGraphic">
          <ac:chgData name="Cynthia Stark" userId="3baa9080-4811-4fdf-a8ea-58f7a347ae62" providerId="ADAL" clId="{35A4FAE3-1109-42F1-A6DC-229B4B1903CD}" dt="2023-08-04T15:54:00.115" v="2697" actId="207"/>
          <ac:graphicFrameMkLst>
            <pc:docMk/>
            <pc:sldMk cId="3713274469" sldId="629"/>
            <ac:graphicFrameMk id="5" creationId="{5962D2FC-D87F-6273-685C-A8E323AA8AEC}"/>
          </ac:graphicFrameMkLst>
        </pc:graphicFrameChg>
      </pc:sldChg>
      <pc:sldChg chg="addSp delSp modSp add mod modNotesTx">
        <pc:chgData name="Cynthia Stark" userId="3baa9080-4811-4fdf-a8ea-58f7a347ae62" providerId="ADAL" clId="{35A4FAE3-1109-42F1-A6DC-229B4B1903CD}" dt="2023-08-04T15:53:52.132" v="2696" actId="207"/>
        <pc:sldMkLst>
          <pc:docMk/>
          <pc:sldMk cId="1896766518" sldId="630"/>
        </pc:sldMkLst>
        <pc:spChg chg="del">
          <ac:chgData name="Cynthia Stark" userId="3baa9080-4811-4fdf-a8ea-58f7a347ae62" providerId="ADAL" clId="{35A4FAE3-1109-42F1-A6DC-229B4B1903CD}" dt="2023-08-04T14:13:26.097" v="212" actId="478"/>
          <ac:spMkLst>
            <pc:docMk/>
            <pc:sldMk cId="1896766518" sldId="630"/>
            <ac:spMk id="3" creationId="{499A0C15-75A1-AC5E-9743-A2EE0659A36C}"/>
          </ac:spMkLst>
        </pc:spChg>
        <pc:spChg chg="mod">
          <ac:chgData name="Cynthia Stark" userId="3baa9080-4811-4fdf-a8ea-58f7a347ae62" providerId="ADAL" clId="{35A4FAE3-1109-42F1-A6DC-229B4B1903CD}" dt="2023-08-04T14:13:05.284" v="207"/>
          <ac:spMkLst>
            <pc:docMk/>
            <pc:sldMk cId="1896766518" sldId="630"/>
            <ac:spMk id="7" creationId="{E74579BD-9F80-1EBD-EC32-15D5C6F7F30D}"/>
          </ac:spMkLst>
        </pc:spChg>
        <pc:graphicFrameChg chg="add mod modGraphic">
          <ac:chgData name="Cynthia Stark" userId="3baa9080-4811-4fdf-a8ea-58f7a347ae62" providerId="ADAL" clId="{35A4FAE3-1109-42F1-A6DC-229B4B1903CD}" dt="2023-08-04T15:53:52.132" v="2696" actId="207"/>
          <ac:graphicFrameMkLst>
            <pc:docMk/>
            <pc:sldMk cId="1896766518" sldId="630"/>
            <ac:graphicFrameMk id="2" creationId="{696F129B-1B77-3B84-D272-891858088055}"/>
          </ac:graphicFrameMkLst>
        </pc:graphicFrameChg>
      </pc:sldChg>
      <pc:sldChg chg="addSp delSp modSp add mod modNotesTx">
        <pc:chgData name="Cynthia Stark" userId="3baa9080-4811-4fdf-a8ea-58f7a347ae62" providerId="ADAL" clId="{35A4FAE3-1109-42F1-A6DC-229B4B1903CD}" dt="2023-08-04T15:47:25.468" v="2521" actId="20577"/>
        <pc:sldMkLst>
          <pc:docMk/>
          <pc:sldMk cId="2901306042" sldId="631"/>
        </pc:sldMkLst>
        <pc:spChg chg="add">
          <ac:chgData name="Cynthia Stark" userId="3baa9080-4811-4fdf-a8ea-58f7a347ae62" providerId="ADAL" clId="{35A4FAE3-1109-42F1-A6DC-229B4B1903CD}" dt="2023-08-04T14:14:59.724" v="288" actId="11529"/>
          <ac:spMkLst>
            <pc:docMk/>
            <pc:sldMk cId="2901306042" sldId="631"/>
            <ac:spMk id="2" creationId="{F0F1682A-722D-118D-E653-EFCBB0C60DC8}"/>
          </ac:spMkLst>
        </pc:spChg>
        <pc:spChg chg="del">
          <ac:chgData name="Cynthia Stark" userId="3baa9080-4811-4fdf-a8ea-58f7a347ae62" providerId="ADAL" clId="{35A4FAE3-1109-42F1-A6DC-229B4B1903CD}" dt="2023-08-04T14:14:09.178" v="218" actId="478"/>
          <ac:spMkLst>
            <pc:docMk/>
            <pc:sldMk cId="2901306042" sldId="631"/>
            <ac:spMk id="3" creationId="{499A0C15-75A1-AC5E-9743-A2EE0659A36C}"/>
          </ac:spMkLst>
        </pc:spChg>
        <pc:spChg chg="add mod">
          <ac:chgData name="Cynthia Stark" userId="3baa9080-4811-4fdf-a8ea-58f7a347ae62" providerId="ADAL" clId="{35A4FAE3-1109-42F1-A6DC-229B4B1903CD}" dt="2023-08-04T14:15:08.343" v="290" actId="1076"/>
          <ac:spMkLst>
            <pc:docMk/>
            <pc:sldMk cId="2901306042" sldId="631"/>
            <ac:spMk id="5" creationId="{33F335F0-3C3F-9F78-BAF0-E23673E35E08}"/>
          </ac:spMkLst>
        </pc:spChg>
        <pc:spChg chg="mod">
          <ac:chgData name="Cynthia Stark" userId="3baa9080-4811-4fdf-a8ea-58f7a347ae62" providerId="ADAL" clId="{35A4FAE3-1109-42F1-A6DC-229B4B1903CD}" dt="2023-08-04T14:52:15.322" v="877" actId="20577"/>
          <ac:spMkLst>
            <pc:docMk/>
            <pc:sldMk cId="2901306042" sldId="631"/>
            <ac:spMk id="7" creationId="{E74579BD-9F80-1EBD-EC32-15D5C6F7F30D}"/>
          </ac:spMkLst>
        </pc:spChg>
        <pc:spChg chg="add mod">
          <ac:chgData name="Cynthia Stark" userId="3baa9080-4811-4fdf-a8ea-58f7a347ae62" providerId="ADAL" clId="{35A4FAE3-1109-42F1-A6DC-229B4B1903CD}" dt="2023-08-04T14:17:16.450" v="318" actId="14100"/>
          <ac:spMkLst>
            <pc:docMk/>
            <pc:sldMk cId="2901306042" sldId="631"/>
            <ac:spMk id="8" creationId="{B98224EA-7F0B-B1CF-09A7-49813873D0B0}"/>
          </ac:spMkLst>
        </pc:spChg>
        <pc:spChg chg="add mod">
          <ac:chgData name="Cynthia Stark" userId="3baa9080-4811-4fdf-a8ea-58f7a347ae62" providerId="ADAL" clId="{35A4FAE3-1109-42F1-A6DC-229B4B1903CD}" dt="2023-08-04T14:18:02.997" v="323" actId="14100"/>
          <ac:spMkLst>
            <pc:docMk/>
            <pc:sldMk cId="2901306042" sldId="631"/>
            <ac:spMk id="9" creationId="{CE7A10EC-50DB-9308-8B78-FA9147AE51A1}"/>
          </ac:spMkLst>
        </pc:spChg>
        <pc:spChg chg="add del mod">
          <ac:chgData name="Cynthia Stark" userId="3baa9080-4811-4fdf-a8ea-58f7a347ae62" providerId="ADAL" clId="{35A4FAE3-1109-42F1-A6DC-229B4B1903CD}" dt="2023-08-04T14:16:09.108" v="298"/>
          <ac:spMkLst>
            <pc:docMk/>
            <pc:sldMk cId="2901306042" sldId="631"/>
            <ac:spMk id="10" creationId="{277DB21C-0845-358D-DBA7-2EDE6C74BBB0}"/>
          </ac:spMkLst>
        </pc:spChg>
        <pc:spChg chg="add mod">
          <ac:chgData name="Cynthia Stark" userId="3baa9080-4811-4fdf-a8ea-58f7a347ae62" providerId="ADAL" clId="{35A4FAE3-1109-42F1-A6DC-229B4B1903CD}" dt="2023-08-04T14:16:24.781" v="304" actId="14100"/>
          <ac:spMkLst>
            <pc:docMk/>
            <pc:sldMk cId="2901306042" sldId="631"/>
            <ac:spMk id="11" creationId="{3D91B4D3-589D-1BD0-9344-51FAF06D5C8E}"/>
          </ac:spMkLst>
        </pc:spChg>
        <pc:spChg chg="add mod">
          <ac:chgData name="Cynthia Stark" userId="3baa9080-4811-4fdf-a8ea-58f7a347ae62" providerId="ADAL" clId="{35A4FAE3-1109-42F1-A6DC-229B4B1903CD}" dt="2023-08-04T14:16:32.073" v="306" actId="1076"/>
          <ac:spMkLst>
            <pc:docMk/>
            <pc:sldMk cId="2901306042" sldId="631"/>
            <ac:spMk id="12" creationId="{1D4B2D4D-650F-4CAA-E912-445E14F2568B}"/>
          </ac:spMkLst>
        </pc:spChg>
        <pc:spChg chg="add del">
          <ac:chgData name="Cynthia Stark" userId="3baa9080-4811-4fdf-a8ea-58f7a347ae62" providerId="ADAL" clId="{35A4FAE3-1109-42F1-A6DC-229B4B1903CD}" dt="2023-08-04T14:16:53.861" v="312" actId="22"/>
          <ac:spMkLst>
            <pc:docMk/>
            <pc:sldMk cId="2901306042" sldId="631"/>
            <ac:spMk id="14" creationId="{3303479B-8BEA-407D-A08E-C590118C67AF}"/>
          </ac:spMkLst>
        </pc:spChg>
        <pc:spChg chg="add mod">
          <ac:chgData name="Cynthia Stark" userId="3baa9080-4811-4fdf-a8ea-58f7a347ae62" providerId="ADAL" clId="{35A4FAE3-1109-42F1-A6DC-229B4B1903CD}" dt="2023-08-04T14:17:11.036" v="317" actId="1076"/>
          <ac:spMkLst>
            <pc:docMk/>
            <pc:sldMk cId="2901306042" sldId="631"/>
            <ac:spMk id="16" creationId="{A7A262E6-553A-2701-5673-41913219D6D5}"/>
          </ac:spMkLst>
        </pc:spChg>
        <pc:spChg chg="add mod">
          <ac:chgData name="Cynthia Stark" userId="3baa9080-4811-4fdf-a8ea-58f7a347ae62" providerId="ADAL" clId="{35A4FAE3-1109-42F1-A6DC-229B4B1903CD}" dt="2023-08-04T14:18:08.281" v="326" actId="1036"/>
          <ac:spMkLst>
            <pc:docMk/>
            <pc:sldMk cId="2901306042" sldId="631"/>
            <ac:spMk id="18" creationId="{5C1AFA50-BA82-84D6-CB9B-A572D0D9ED56}"/>
          </ac:spMkLst>
        </pc:spChg>
      </pc:sldChg>
      <pc:sldChg chg="delSp modSp add mod modNotesTx">
        <pc:chgData name="Cynthia Stark" userId="3baa9080-4811-4fdf-a8ea-58f7a347ae62" providerId="ADAL" clId="{35A4FAE3-1109-42F1-A6DC-229B4B1903CD}" dt="2023-08-04T15:16:28.683" v="1588" actId="6549"/>
        <pc:sldMkLst>
          <pc:docMk/>
          <pc:sldMk cId="2999010304" sldId="632"/>
        </pc:sldMkLst>
        <pc:spChg chg="del">
          <ac:chgData name="Cynthia Stark" userId="3baa9080-4811-4fdf-a8ea-58f7a347ae62" providerId="ADAL" clId="{35A4FAE3-1109-42F1-A6DC-229B4B1903CD}" dt="2023-08-04T14:11:33.906" v="167" actId="478"/>
          <ac:spMkLst>
            <pc:docMk/>
            <pc:sldMk cId="2999010304" sldId="632"/>
            <ac:spMk id="2" creationId="{A870825C-69FB-E271-2D92-D3765FDA1491}"/>
          </ac:spMkLst>
        </pc:spChg>
        <pc:spChg chg="mod">
          <ac:chgData name="Cynthia Stark" userId="3baa9080-4811-4fdf-a8ea-58f7a347ae62" providerId="ADAL" clId="{35A4FAE3-1109-42F1-A6DC-229B4B1903CD}" dt="2023-08-04T14:52:06.663" v="875" actId="14"/>
          <ac:spMkLst>
            <pc:docMk/>
            <pc:sldMk cId="2999010304" sldId="632"/>
            <ac:spMk id="3" creationId="{6524E91E-8E47-504D-AA50-ADB32EFA607D}"/>
          </ac:spMkLst>
        </pc:spChg>
        <pc:spChg chg="mod">
          <ac:chgData name="Cynthia Stark" userId="3baa9080-4811-4fdf-a8ea-58f7a347ae62" providerId="ADAL" clId="{35A4FAE3-1109-42F1-A6DC-229B4B1903CD}" dt="2023-08-04T15:16:28.683" v="1588" actId="6549"/>
          <ac:spMkLst>
            <pc:docMk/>
            <pc:sldMk cId="2999010304" sldId="632"/>
            <ac:spMk id="5" creationId="{D07B0041-02AF-943B-51C7-F46383BDEDC4}"/>
          </ac:spMkLst>
        </pc:spChg>
      </pc:sldChg>
      <pc:sldChg chg="addSp delSp modSp add mod ord modNotesTx">
        <pc:chgData name="Cynthia Stark" userId="3baa9080-4811-4fdf-a8ea-58f7a347ae62" providerId="ADAL" clId="{35A4FAE3-1109-42F1-A6DC-229B4B1903CD}" dt="2023-08-04T17:17:11.844" v="5265" actId="20577"/>
        <pc:sldMkLst>
          <pc:docMk/>
          <pc:sldMk cId="4016768942" sldId="633"/>
        </pc:sldMkLst>
        <pc:spChg chg="add mod">
          <ac:chgData name="Cynthia Stark" userId="3baa9080-4811-4fdf-a8ea-58f7a347ae62" providerId="ADAL" clId="{35A4FAE3-1109-42F1-A6DC-229B4B1903CD}" dt="2023-08-04T14:24:55.043" v="422" actId="1076"/>
          <ac:spMkLst>
            <pc:docMk/>
            <pc:sldMk cId="4016768942" sldId="633"/>
            <ac:spMk id="3" creationId="{8DD01216-BACB-C0F8-2F61-366A20D40DD9}"/>
          </ac:spMkLst>
        </pc:spChg>
        <pc:spChg chg="add del mod">
          <ac:chgData name="Cynthia Stark" userId="3baa9080-4811-4fdf-a8ea-58f7a347ae62" providerId="ADAL" clId="{35A4FAE3-1109-42F1-A6DC-229B4B1903CD}" dt="2023-08-04T14:23:43.368" v="402"/>
          <ac:spMkLst>
            <pc:docMk/>
            <pc:sldMk cId="4016768942" sldId="633"/>
            <ac:spMk id="5" creationId="{88E4C844-7EDE-5BA3-8E5C-D1397D4B9C36}"/>
          </ac:spMkLst>
        </pc:spChg>
        <pc:spChg chg="mod">
          <ac:chgData name="Cynthia Stark" userId="3baa9080-4811-4fdf-a8ea-58f7a347ae62" providerId="ADAL" clId="{35A4FAE3-1109-42F1-A6DC-229B4B1903CD}" dt="2023-08-04T14:59:47.631" v="1126" actId="20577"/>
          <ac:spMkLst>
            <pc:docMk/>
            <pc:sldMk cId="4016768942" sldId="633"/>
            <ac:spMk id="7" creationId="{E74579BD-9F80-1EBD-EC32-15D5C6F7F30D}"/>
          </ac:spMkLst>
        </pc:spChg>
        <pc:spChg chg="add del mod">
          <ac:chgData name="Cynthia Stark" userId="3baa9080-4811-4fdf-a8ea-58f7a347ae62" providerId="ADAL" clId="{35A4FAE3-1109-42F1-A6DC-229B4B1903CD}" dt="2023-08-04T14:23:43.368" v="402"/>
          <ac:spMkLst>
            <pc:docMk/>
            <pc:sldMk cId="4016768942" sldId="633"/>
            <ac:spMk id="8" creationId="{735454FD-1707-1733-9D1E-2D352B5011E2}"/>
          </ac:spMkLst>
        </pc:spChg>
        <pc:spChg chg="add del mod">
          <ac:chgData name="Cynthia Stark" userId="3baa9080-4811-4fdf-a8ea-58f7a347ae62" providerId="ADAL" clId="{35A4FAE3-1109-42F1-A6DC-229B4B1903CD}" dt="2023-08-04T14:23:43.368" v="402"/>
          <ac:spMkLst>
            <pc:docMk/>
            <pc:sldMk cId="4016768942" sldId="633"/>
            <ac:spMk id="9" creationId="{BF547FFD-EA7E-05F8-E085-DBE1A0CD3B7A}"/>
          </ac:spMkLst>
        </pc:spChg>
        <pc:spChg chg="add del mod">
          <ac:chgData name="Cynthia Stark" userId="3baa9080-4811-4fdf-a8ea-58f7a347ae62" providerId="ADAL" clId="{35A4FAE3-1109-42F1-A6DC-229B4B1903CD}" dt="2023-08-04T14:23:43.368" v="402"/>
          <ac:spMkLst>
            <pc:docMk/>
            <pc:sldMk cId="4016768942" sldId="633"/>
            <ac:spMk id="10" creationId="{59C8DABE-58A4-A900-3530-05AF9605ACBF}"/>
          </ac:spMkLst>
        </pc:spChg>
        <pc:spChg chg="add del mod">
          <ac:chgData name="Cynthia Stark" userId="3baa9080-4811-4fdf-a8ea-58f7a347ae62" providerId="ADAL" clId="{35A4FAE3-1109-42F1-A6DC-229B4B1903CD}" dt="2023-08-04T14:23:46.178" v="406"/>
          <ac:spMkLst>
            <pc:docMk/>
            <pc:sldMk cId="4016768942" sldId="633"/>
            <ac:spMk id="11" creationId="{4E023A6F-4049-2D5C-17A8-162F8F46A5D5}"/>
          </ac:spMkLst>
        </pc:spChg>
        <pc:spChg chg="add del mod">
          <ac:chgData name="Cynthia Stark" userId="3baa9080-4811-4fdf-a8ea-58f7a347ae62" providerId="ADAL" clId="{35A4FAE3-1109-42F1-A6DC-229B4B1903CD}" dt="2023-08-04T14:23:46.178" v="406"/>
          <ac:spMkLst>
            <pc:docMk/>
            <pc:sldMk cId="4016768942" sldId="633"/>
            <ac:spMk id="12" creationId="{76EAB7D5-9F54-D01E-DBA3-DC3E883BD0B9}"/>
          </ac:spMkLst>
        </pc:spChg>
        <pc:spChg chg="add del mod">
          <ac:chgData name="Cynthia Stark" userId="3baa9080-4811-4fdf-a8ea-58f7a347ae62" providerId="ADAL" clId="{35A4FAE3-1109-42F1-A6DC-229B4B1903CD}" dt="2023-08-04T14:23:46.178" v="406"/>
          <ac:spMkLst>
            <pc:docMk/>
            <pc:sldMk cId="4016768942" sldId="633"/>
            <ac:spMk id="13" creationId="{5101DF44-1BF8-267A-F869-6A00B40E197C}"/>
          </ac:spMkLst>
        </pc:spChg>
        <pc:spChg chg="add del mod">
          <ac:chgData name="Cynthia Stark" userId="3baa9080-4811-4fdf-a8ea-58f7a347ae62" providerId="ADAL" clId="{35A4FAE3-1109-42F1-A6DC-229B4B1903CD}" dt="2023-08-04T14:23:46.178" v="406"/>
          <ac:spMkLst>
            <pc:docMk/>
            <pc:sldMk cId="4016768942" sldId="633"/>
            <ac:spMk id="14" creationId="{F0DD07ED-B3A0-6FBC-3665-5C5C8B09A530}"/>
          </ac:spMkLst>
        </pc:spChg>
        <pc:spChg chg="add mod">
          <ac:chgData name="Cynthia Stark" userId="3baa9080-4811-4fdf-a8ea-58f7a347ae62" providerId="ADAL" clId="{35A4FAE3-1109-42F1-A6DC-229B4B1903CD}" dt="2023-08-04T14:25:26.793" v="436" actId="1076"/>
          <ac:spMkLst>
            <pc:docMk/>
            <pc:sldMk cId="4016768942" sldId="633"/>
            <ac:spMk id="15" creationId="{CE19FB20-85F2-B474-9C42-1B940222BF60}"/>
          </ac:spMkLst>
        </pc:spChg>
        <pc:spChg chg="add mod">
          <ac:chgData name="Cynthia Stark" userId="3baa9080-4811-4fdf-a8ea-58f7a347ae62" providerId="ADAL" clId="{35A4FAE3-1109-42F1-A6DC-229B4B1903CD}" dt="2023-08-04T14:24:17.772" v="409" actId="12"/>
          <ac:spMkLst>
            <pc:docMk/>
            <pc:sldMk cId="4016768942" sldId="633"/>
            <ac:spMk id="16" creationId="{CE302087-DE89-2FB2-E341-36D0F89B253E}"/>
          </ac:spMkLst>
        </pc:spChg>
        <pc:spChg chg="add mod">
          <ac:chgData name="Cynthia Stark" userId="3baa9080-4811-4fdf-a8ea-58f7a347ae62" providerId="ADAL" clId="{35A4FAE3-1109-42F1-A6DC-229B4B1903CD}" dt="2023-08-04T14:25:33.513" v="437" actId="1076"/>
          <ac:spMkLst>
            <pc:docMk/>
            <pc:sldMk cId="4016768942" sldId="633"/>
            <ac:spMk id="17" creationId="{5FC4CFB8-1301-CBAC-DCA7-2E735C5E5A59}"/>
          </ac:spMkLst>
        </pc:spChg>
        <pc:spChg chg="add mod">
          <ac:chgData name="Cynthia Stark" userId="3baa9080-4811-4fdf-a8ea-58f7a347ae62" providerId="ADAL" clId="{35A4FAE3-1109-42F1-A6DC-229B4B1903CD}" dt="2023-08-04T14:24:17.772" v="409" actId="12"/>
          <ac:spMkLst>
            <pc:docMk/>
            <pc:sldMk cId="4016768942" sldId="633"/>
            <ac:spMk id="18" creationId="{5289DEFD-D1DB-9FDD-A4F2-BFFD9DCEC40D}"/>
          </ac:spMkLst>
        </pc:spChg>
        <pc:spChg chg="add del">
          <ac:chgData name="Cynthia Stark" userId="3baa9080-4811-4fdf-a8ea-58f7a347ae62" providerId="ADAL" clId="{35A4FAE3-1109-42F1-A6DC-229B4B1903CD}" dt="2023-08-04T14:24:29.767" v="413" actId="22"/>
          <ac:spMkLst>
            <pc:docMk/>
            <pc:sldMk cId="4016768942" sldId="633"/>
            <ac:spMk id="20" creationId="{F2E5BE39-FE96-269B-E116-AB351061F8E0}"/>
          </ac:spMkLst>
        </pc:spChg>
        <pc:spChg chg="add del">
          <ac:chgData name="Cynthia Stark" userId="3baa9080-4811-4fdf-a8ea-58f7a347ae62" providerId="ADAL" clId="{35A4FAE3-1109-42F1-A6DC-229B4B1903CD}" dt="2023-08-04T14:24:32.858" v="417" actId="22"/>
          <ac:spMkLst>
            <pc:docMk/>
            <pc:sldMk cId="4016768942" sldId="633"/>
            <ac:spMk id="22" creationId="{E0FF612B-7325-8DB9-34AD-DB44462A8183}"/>
          </ac:spMkLst>
        </pc:spChg>
        <pc:spChg chg="add mod">
          <ac:chgData name="Cynthia Stark" userId="3baa9080-4811-4fdf-a8ea-58f7a347ae62" providerId="ADAL" clId="{35A4FAE3-1109-42F1-A6DC-229B4B1903CD}" dt="2023-08-04T15:23:52.581" v="1863" actId="20577"/>
          <ac:spMkLst>
            <pc:docMk/>
            <pc:sldMk cId="4016768942" sldId="633"/>
            <ac:spMk id="24" creationId="{974D15D5-B044-4DF4-BBA0-EC532FF3AA0C}"/>
          </ac:spMkLst>
        </pc:spChg>
        <pc:graphicFrameChg chg="del">
          <ac:chgData name="Cynthia Stark" userId="3baa9080-4811-4fdf-a8ea-58f7a347ae62" providerId="ADAL" clId="{35A4FAE3-1109-42F1-A6DC-229B4B1903CD}" dt="2023-08-04T14:22:21.200" v="372" actId="478"/>
          <ac:graphicFrameMkLst>
            <pc:docMk/>
            <pc:sldMk cId="4016768942" sldId="633"/>
            <ac:graphicFrameMk id="2" creationId="{696F129B-1B77-3B84-D272-891858088055}"/>
          </ac:graphicFrameMkLst>
        </pc:graphicFrameChg>
        <pc:cxnChg chg="add mod">
          <ac:chgData name="Cynthia Stark" userId="3baa9080-4811-4fdf-a8ea-58f7a347ae62" providerId="ADAL" clId="{35A4FAE3-1109-42F1-A6DC-229B4B1903CD}" dt="2023-08-04T14:25:17.897" v="435" actId="14100"/>
          <ac:cxnSpMkLst>
            <pc:docMk/>
            <pc:sldMk cId="4016768942" sldId="633"/>
            <ac:cxnSpMk id="26" creationId="{714FDD89-5520-3486-3AE2-D952FB1C77A0}"/>
          </ac:cxnSpMkLst>
        </pc:cxnChg>
      </pc:sldChg>
      <pc:sldChg chg="addSp delSp modSp add mod modNotesTx">
        <pc:chgData name="Cynthia Stark" userId="3baa9080-4811-4fdf-a8ea-58f7a347ae62" providerId="ADAL" clId="{35A4FAE3-1109-42F1-A6DC-229B4B1903CD}" dt="2023-08-04T17:03:42.657" v="4299" actId="20577"/>
        <pc:sldMkLst>
          <pc:docMk/>
          <pc:sldMk cId="1955837299" sldId="634"/>
        </pc:sldMkLst>
        <pc:spChg chg="add del mod">
          <ac:chgData name="Cynthia Stark" userId="3baa9080-4811-4fdf-a8ea-58f7a347ae62" providerId="ADAL" clId="{35A4FAE3-1109-42F1-A6DC-229B4B1903CD}" dt="2023-08-04T14:27:06.166" v="451"/>
          <ac:spMkLst>
            <pc:docMk/>
            <pc:sldMk cId="1955837299" sldId="634"/>
            <ac:spMk id="3" creationId="{2E214EDD-F9C7-6F7A-CA26-253A167CB54E}"/>
          </ac:spMkLst>
        </pc:spChg>
        <pc:spChg chg="add del mod">
          <ac:chgData name="Cynthia Stark" userId="3baa9080-4811-4fdf-a8ea-58f7a347ae62" providerId="ADAL" clId="{35A4FAE3-1109-42F1-A6DC-229B4B1903CD}" dt="2023-08-04T14:27:06.166" v="451"/>
          <ac:spMkLst>
            <pc:docMk/>
            <pc:sldMk cId="1955837299" sldId="634"/>
            <ac:spMk id="5" creationId="{682D48D8-762C-C258-814D-B3779AB26D8C}"/>
          </ac:spMkLst>
        </pc:spChg>
        <pc:spChg chg="mod">
          <ac:chgData name="Cynthia Stark" userId="3baa9080-4811-4fdf-a8ea-58f7a347ae62" providerId="ADAL" clId="{35A4FAE3-1109-42F1-A6DC-229B4B1903CD}" dt="2023-08-04T14:26:40.608" v="444"/>
          <ac:spMkLst>
            <pc:docMk/>
            <pc:sldMk cId="1955837299" sldId="634"/>
            <ac:spMk id="7" creationId="{E74579BD-9F80-1EBD-EC32-15D5C6F7F30D}"/>
          </ac:spMkLst>
        </pc:spChg>
        <pc:spChg chg="add del mod">
          <ac:chgData name="Cynthia Stark" userId="3baa9080-4811-4fdf-a8ea-58f7a347ae62" providerId="ADAL" clId="{35A4FAE3-1109-42F1-A6DC-229B4B1903CD}" dt="2023-08-04T14:27:06.166" v="451"/>
          <ac:spMkLst>
            <pc:docMk/>
            <pc:sldMk cId="1955837299" sldId="634"/>
            <ac:spMk id="8" creationId="{6CE8FB7F-545A-8D4E-1B4D-F57D8ED54CC4}"/>
          </ac:spMkLst>
        </pc:spChg>
        <pc:spChg chg="add mod">
          <ac:chgData name="Cynthia Stark" userId="3baa9080-4811-4fdf-a8ea-58f7a347ae62" providerId="ADAL" clId="{35A4FAE3-1109-42F1-A6DC-229B4B1903CD}" dt="2023-08-04T15:26:10.188" v="1966" actId="20577"/>
          <ac:spMkLst>
            <pc:docMk/>
            <pc:sldMk cId="1955837299" sldId="634"/>
            <ac:spMk id="9" creationId="{471E309B-B05B-9173-15F6-E4D2597EA8E3}"/>
          </ac:spMkLst>
        </pc:spChg>
        <pc:spChg chg="add mod">
          <ac:chgData name="Cynthia Stark" userId="3baa9080-4811-4fdf-a8ea-58f7a347ae62" providerId="ADAL" clId="{35A4FAE3-1109-42F1-A6DC-229B4B1903CD}" dt="2023-08-04T15:27:01.821" v="2012" actId="20577"/>
          <ac:spMkLst>
            <pc:docMk/>
            <pc:sldMk cId="1955837299" sldId="634"/>
            <ac:spMk id="10" creationId="{8FCA2982-C254-6DC4-9E86-983B43067938}"/>
          </ac:spMkLst>
        </pc:spChg>
        <pc:spChg chg="add mod">
          <ac:chgData name="Cynthia Stark" userId="3baa9080-4811-4fdf-a8ea-58f7a347ae62" providerId="ADAL" clId="{35A4FAE3-1109-42F1-A6DC-229B4B1903CD}" dt="2023-08-04T14:28:35.647" v="467" actId="1076"/>
          <ac:spMkLst>
            <pc:docMk/>
            <pc:sldMk cId="1955837299" sldId="634"/>
            <ac:spMk id="11" creationId="{0E3B9F0D-B2AB-973D-7117-6C13D55D1217}"/>
          </ac:spMkLst>
        </pc:spChg>
        <pc:graphicFrameChg chg="del modGraphic">
          <ac:chgData name="Cynthia Stark" userId="3baa9080-4811-4fdf-a8ea-58f7a347ae62" providerId="ADAL" clId="{35A4FAE3-1109-42F1-A6DC-229B4B1903CD}" dt="2023-08-04T14:27:00.598" v="447" actId="478"/>
          <ac:graphicFrameMkLst>
            <pc:docMk/>
            <pc:sldMk cId="1955837299" sldId="634"/>
            <ac:graphicFrameMk id="2" creationId="{696F129B-1B77-3B84-D272-891858088055}"/>
          </ac:graphicFrameMkLst>
        </pc:graphicFrameChg>
        <pc:cxnChg chg="add">
          <ac:chgData name="Cynthia Stark" userId="3baa9080-4811-4fdf-a8ea-58f7a347ae62" providerId="ADAL" clId="{35A4FAE3-1109-42F1-A6DC-229B4B1903CD}" dt="2023-08-04T14:28:07.326" v="463" actId="11529"/>
          <ac:cxnSpMkLst>
            <pc:docMk/>
            <pc:sldMk cId="1955837299" sldId="634"/>
            <ac:cxnSpMk id="13" creationId="{D0D6F8C2-C2FE-8F41-657C-ED098318881F}"/>
          </ac:cxnSpMkLst>
        </pc:cxnChg>
        <pc:cxnChg chg="add">
          <ac:chgData name="Cynthia Stark" userId="3baa9080-4811-4fdf-a8ea-58f7a347ae62" providerId="ADAL" clId="{35A4FAE3-1109-42F1-A6DC-229B4B1903CD}" dt="2023-08-04T14:28:20.828" v="464" actId="11529"/>
          <ac:cxnSpMkLst>
            <pc:docMk/>
            <pc:sldMk cId="1955837299" sldId="634"/>
            <ac:cxnSpMk id="15" creationId="{96F34122-CD0E-E775-A06B-2B0042EDFC85}"/>
          </ac:cxnSpMkLst>
        </pc:cxnChg>
      </pc:sldChg>
      <pc:sldChg chg="addSp delSp modSp add mod ord modNotesTx">
        <pc:chgData name="Cynthia Stark" userId="3baa9080-4811-4fdf-a8ea-58f7a347ae62" providerId="ADAL" clId="{35A4FAE3-1109-42F1-A6DC-229B4B1903CD}" dt="2023-08-04T17:05:46.081" v="4517" actId="20577"/>
        <pc:sldMkLst>
          <pc:docMk/>
          <pc:sldMk cId="4134574708" sldId="635"/>
        </pc:sldMkLst>
        <pc:spChg chg="mod">
          <ac:chgData name="Cynthia Stark" userId="3baa9080-4811-4fdf-a8ea-58f7a347ae62" providerId="ADAL" clId="{35A4FAE3-1109-42F1-A6DC-229B4B1903CD}" dt="2023-08-04T14:19:09.504" v="337" actId="20577"/>
          <ac:spMkLst>
            <pc:docMk/>
            <pc:sldMk cId="4134574708" sldId="635"/>
            <ac:spMk id="7" creationId="{E74579BD-9F80-1EBD-EC32-15D5C6F7F30D}"/>
          </ac:spMkLst>
        </pc:spChg>
        <pc:graphicFrameChg chg="del">
          <ac:chgData name="Cynthia Stark" userId="3baa9080-4811-4fdf-a8ea-58f7a347ae62" providerId="ADAL" clId="{35A4FAE3-1109-42F1-A6DC-229B4B1903CD}" dt="2023-08-04T15:55:02.110" v="2725" actId="478"/>
          <ac:graphicFrameMkLst>
            <pc:docMk/>
            <pc:sldMk cId="4134574708" sldId="635"/>
            <ac:graphicFrameMk id="2" creationId="{696F129B-1B77-3B84-D272-891858088055}"/>
          </ac:graphicFrameMkLst>
        </pc:graphicFrameChg>
        <pc:graphicFrameChg chg="add del mod">
          <ac:chgData name="Cynthia Stark" userId="3baa9080-4811-4fdf-a8ea-58f7a347ae62" providerId="ADAL" clId="{35A4FAE3-1109-42F1-A6DC-229B4B1903CD}" dt="2023-08-04T15:55:15.657" v="2729"/>
          <ac:graphicFrameMkLst>
            <pc:docMk/>
            <pc:sldMk cId="4134574708" sldId="635"/>
            <ac:graphicFrameMk id="3" creationId="{AA21DEE0-C03B-DE88-2BA4-969801A081CD}"/>
          </ac:graphicFrameMkLst>
        </pc:graphicFrameChg>
        <pc:graphicFrameChg chg="add del mod">
          <ac:chgData name="Cynthia Stark" userId="3baa9080-4811-4fdf-a8ea-58f7a347ae62" providerId="ADAL" clId="{35A4FAE3-1109-42F1-A6DC-229B4B1903CD}" dt="2023-08-04T15:55:18.107" v="2731"/>
          <ac:graphicFrameMkLst>
            <pc:docMk/>
            <pc:sldMk cId="4134574708" sldId="635"/>
            <ac:graphicFrameMk id="5" creationId="{0CB8568A-A365-3A78-8B04-83F4D3207009}"/>
          </ac:graphicFrameMkLst>
        </pc:graphicFrameChg>
        <pc:graphicFrameChg chg="add mod modGraphic">
          <ac:chgData name="Cynthia Stark" userId="3baa9080-4811-4fdf-a8ea-58f7a347ae62" providerId="ADAL" clId="{35A4FAE3-1109-42F1-A6DC-229B4B1903CD}" dt="2023-08-04T15:55:33.979" v="2749" actId="20577"/>
          <ac:graphicFrameMkLst>
            <pc:docMk/>
            <pc:sldMk cId="4134574708" sldId="635"/>
            <ac:graphicFrameMk id="8" creationId="{E9A8C07C-F59F-33DE-76AF-8AD7CAE9B93A}"/>
          </ac:graphicFrameMkLst>
        </pc:graphicFrameChg>
      </pc:sldChg>
      <pc:sldChg chg="addSp delSp modSp add mod ord modNotesTx">
        <pc:chgData name="Cynthia Stark" userId="3baa9080-4811-4fdf-a8ea-58f7a347ae62" providerId="ADAL" clId="{35A4FAE3-1109-42F1-A6DC-229B4B1903CD}" dt="2023-08-04T17:11:03.949" v="4951" actId="20577"/>
        <pc:sldMkLst>
          <pc:docMk/>
          <pc:sldMk cId="2796676604" sldId="636"/>
        </pc:sldMkLst>
        <pc:spChg chg="add del mod">
          <ac:chgData name="Cynthia Stark" userId="3baa9080-4811-4fdf-a8ea-58f7a347ae62" providerId="ADAL" clId="{35A4FAE3-1109-42F1-A6DC-229B4B1903CD}" dt="2023-08-04T14:22:15.133" v="371"/>
          <ac:spMkLst>
            <pc:docMk/>
            <pc:sldMk cId="2796676604" sldId="636"/>
            <ac:spMk id="3" creationId="{F6EEA522-4D1F-C8B2-563F-BF2257CABF28}"/>
          </ac:spMkLst>
        </pc:spChg>
        <pc:spChg chg="mod">
          <ac:chgData name="Cynthia Stark" userId="3baa9080-4811-4fdf-a8ea-58f7a347ae62" providerId="ADAL" clId="{35A4FAE3-1109-42F1-A6DC-229B4B1903CD}" dt="2023-08-04T14:20:14.542" v="353" actId="20577"/>
          <ac:spMkLst>
            <pc:docMk/>
            <pc:sldMk cId="2796676604" sldId="636"/>
            <ac:spMk id="7" creationId="{E74579BD-9F80-1EBD-EC32-15D5C6F7F30D}"/>
          </ac:spMkLst>
        </pc:spChg>
        <pc:graphicFrameChg chg="del modGraphic">
          <ac:chgData name="Cynthia Stark" userId="3baa9080-4811-4fdf-a8ea-58f7a347ae62" providerId="ADAL" clId="{35A4FAE3-1109-42F1-A6DC-229B4B1903CD}" dt="2023-08-04T14:21:47.403" v="367" actId="478"/>
          <ac:graphicFrameMkLst>
            <pc:docMk/>
            <pc:sldMk cId="2796676604" sldId="636"/>
            <ac:graphicFrameMk id="2" creationId="{696F129B-1B77-3B84-D272-891858088055}"/>
          </ac:graphicFrameMkLst>
        </pc:graphicFrameChg>
        <pc:graphicFrameChg chg="add del mod">
          <ac:chgData name="Cynthia Stark" userId="3baa9080-4811-4fdf-a8ea-58f7a347ae62" providerId="ADAL" clId="{35A4FAE3-1109-42F1-A6DC-229B4B1903CD}" dt="2023-08-04T15:54:33.053" v="2700" actId="478"/>
          <ac:graphicFrameMkLst>
            <pc:docMk/>
            <pc:sldMk cId="2796676604" sldId="636"/>
            <ac:graphicFrameMk id="5" creationId="{7170CAB8-CF77-0706-BC49-D5589BF71B63}"/>
          </ac:graphicFrameMkLst>
        </pc:graphicFrameChg>
        <pc:graphicFrameChg chg="add mod modGraphic">
          <ac:chgData name="Cynthia Stark" userId="3baa9080-4811-4fdf-a8ea-58f7a347ae62" providerId="ADAL" clId="{35A4FAE3-1109-42F1-A6DC-229B4B1903CD}" dt="2023-08-04T15:54:54.856" v="2724" actId="207"/>
          <ac:graphicFrameMkLst>
            <pc:docMk/>
            <pc:sldMk cId="2796676604" sldId="636"/>
            <ac:graphicFrameMk id="8" creationId="{8D8AA346-2680-7264-4F94-66807522DA25}"/>
          </ac:graphicFrameMkLst>
        </pc:graphicFrameChg>
      </pc:sldChg>
      <pc:sldChg chg="modSp add mod modNotesTx">
        <pc:chgData name="Cynthia Stark" userId="3baa9080-4811-4fdf-a8ea-58f7a347ae62" providerId="ADAL" clId="{35A4FAE3-1109-42F1-A6DC-229B4B1903CD}" dt="2023-08-04T14:58:33.421" v="1101" actId="20577"/>
        <pc:sldMkLst>
          <pc:docMk/>
          <pc:sldMk cId="2926440915" sldId="637"/>
        </pc:sldMkLst>
        <pc:spChg chg="mod">
          <ac:chgData name="Cynthia Stark" userId="3baa9080-4811-4fdf-a8ea-58f7a347ae62" providerId="ADAL" clId="{35A4FAE3-1109-42F1-A6DC-229B4B1903CD}" dt="2023-08-04T14:58:16.314" v="1100" actId="20577"/>
          <ac:spMkLst>
            <pc:docMk/>
            <pc:sldMk cId="2926440915" sldId="637"/>
            <ac:spMk id="3" creationId="{6524E91E-8E47-504D-AA50-ADB32EFA607D}"/>
          </ac:spMkLst>
        </pc:spChg>
        <pc:spChg chg="mod">
          <ac:chgData name="Cynthia Stark" userId="3baa9080-4811-4fdf-a8ea-58f7a347ae62" providerId="ADAL" clId="{35A4FAE3-1109-42F1-A6DC-229B4B1903CD}" dt="2023-08-04T14:58:33.421" v="1101" actId="20577"/>
          <ac:spMkLst>
            <pc:docMk/>
            <pc:sldMk cId="2926440915" sldId="637"/>
            <ac:spMk id="5" creationId="{D07B0041-02AF-943B-51C7-F46383BDEDC4}"/>
          </ac:spMkLst>
        </pc:spChg>
      </pc:sldChg>
      <pc:sldChg chg="addSp delSp modSp add mod modClrScheme chgLayout modNotesTx">
        <pc:chgData name="Cynthia Stark" userId="3baa9080-4811-4fdf-a8ea-58f7a347ae62" providerId="ADAL" clId="{35A4FAE3-1109-42F1-A6DC-229B4B1903CD}" dt="2023-08-04T15:28:17.360" v="2047" actId="20577"/>
        <pc:sldMkLst>
          <pc:docMk/>
          <pc:sldMk cId="1955538707" sldId="638"/>
        </pc:sldMkLst>
        <pc:spChg chg="del">
          <ac:chgData name="Cynthia Stark" userId="3baa9080-4811-4fdf-a8ea-58f7a347ae62" providerId="ADAL" clId="{35A4FAE3-1109-42F1-A6DC-229B4B1903CD}" dt="2023-08-04T14:30:12.072" v="472" actId="478"/>
          <ac:spMkLst>
            <pc:docMk/>
            <pc:sldMk cId="1955538707" sldId="638"/>
            <ac:spMk id="3" creationId="{6524E91E-8E47-504D-AA50-ADB32EFA607D}"/>
          </ac:spMkLst>
        </pc:spChg>
        <pc:spChg chg="mod">
          <ac:chgData name="Cynthia Stark" userId="3baa9080-4811-4fdf-a8ea-58f7a347ae62" providerId="ADAL" clId="{35A4FAE3-1109-42F1-A6DC-229B4B1903CD}" dt="2023-08-04T14:34:22.856" v="499" actId="14100"/>
          <ac:spMkLst>
            <pc:docMk/>
            <pc:sldMk cId="1955538707" sldId="638"/>
            <ac:spMk id="5" creationId="{D07B0041-02AF-943B-51C7-F46383BDEDC4}"/>
          </ac:spMkLst>
        </pc:spChg>
        <pc:spChg chg="add del mod">
          <ac:chgData name="Cynthia Stark" userId="3baa9080-4811-4fdf-a8ea-58f7a347ae62" providerId="ADAL" clId="{35A4FAE3-1109-42F1-A6DC-229B4B1903CD}" dt="2023-08-04T14:33:37.612" v="491"/>
          <ac:spMkLst>
            <pc:docMk/>
            <pc:sldMk cId="1955538707" sldId="638"/>
            <ac:spMk id="7" creationId="{26DE6A97-8810-8FEE-55BD-E5A816F35FCD}"/>
          </ac:spMkLst>
        </pc:spChg>
        <pc:spChg chg="add del mod">
          <ac:chgData name="Cynthia Stark" userId="3baa9080-4811-4fdf-a8ea-58f7a347ae62" providerId="ADAL" clId="{35A4FAE3-1109-42F1-A6DC-229B4B1903CD}" dt="2023-08-04T14:33:40.981" v="493"/>
          <ac:spMkLst>
            <pc:docMk/>
            <pc:sldMk cId="1955538707" sldId="638"/>
            <ac:spMk id="8" creationId="{96A2550C-883A-EF98-889F-2CBCD3EC7BB5}"/>
          </ac:spMkLst>
        </pc:spChg>
        <pc:spChg chg="add mod">
          <ac:chgData name="Cynthia Stark" userId="3baa9080-4811-4fdf-a8ea-58f7a347ae62" providerId="ADAL" clId="{35A4FAE3-1109-42F1-A6DC-229B4B1903CD}" dt="2023-08-04T15:28:17.360" v="2047" actId="20577"/>
          <ac:spMkLst>
            <pc:docMk/>
            <pc:sldMk cId="1955538707" sldId="638"/>
            <ac:spMk id="9" creationId="{7FB37932-DB78-1393-6461-BD8AAD23A82D}"/>
          </ac:spMkLst>
        </pc:spChg>
        <pc:spChg chg="add mod">
          <ac:chgData name="Cynthia Stark" userId="3baa9080-4811-4fdf-a8ea-58f7a347ae62" providerId="ADAL" clId="{35A4FAE3-1109-42F1-A6DC-229B4B1903CD}" dt="2023-08-04T14:37:19.106" v="572" actId="1076"/>
          <ac:spMkLst>
            <pc:docMk/>
            <pc:sldMk cId="1955538707" sldId="638"/>
            <ac:spMk id="11" creationId="{753F0501-1857-A13A-1407-99E2CB340FDD}"/>
          </ac:spMkLst>
        </pc:spChg>
        <pc:picChg chg="add mod">
          <ac:chgData name="Cynthia Stark" userId="3baa9080-4811-4fdf-a8ea-58f7a347ae62" providerId="ADAL" clId="{35A4FAE3-1109-42F1-A6DC-229B4B1903CD}" dt="2023-08-04T15:27:30.291" v="2013" actId="1076"/>
          <ac:picMkLst>
            <pc:docMk/>
            <pc:sldMk cId="1955538707" sldId="638"/>
            <ac:picMk id="2" creationId="{FC5D7B7A-7836-1F7E-C705-9A6A23FB4204}"/>
          </ac:picMkLst>
        </pc:picChg>
        <pc:picChg chg="add del mod modCrop">
          <ac:chgData name="Cynthia Stark" userId="3baa9080-4811-4fdf-a8ea-58f7a347ae62" providerId="ADAL" clId="{35A4FAE3-1109-42F1-A6DC-229B4B1903CD}" dt="2023-08-04T14:32:27.114" v="486" actId="478"/>
          <ac:picMkLst>
            <pc:docMk/>
            <pc:sldMk cId="1955538707" sldId="638"/>
            <ac:picMk id="6" creationId="{787ABC87-0D5A-B2F7-6CA7-A112DD37BC4C}"/>
          </ac:picMkLst>
        </pc:picChg>
      </pc:sldChg>
      <pc:sldChg chg="addSp delSp modSp add mod modAnim modNotesTx">
        <pc:chgData name="Cynthia Stark" userId="3baa9080-4811-4fdf-a8ea-58f7a347ae62" providerId="ADAL" clId="{35A4FAE3-1109-42F1-A6DC-229B4B1903CD}" dt="2023-08-04T15:43:39.776" v="2400" actId="20577"/>
        <pc:sldMkLst>
          <pc:docMk/>
          <pc:sldMk cId="679444477" sldId="639"/>
        </pc:sldMkLst>
        <pc:spChg chg="add mod">
          <ac:chgData name="Cynthia Stark" userId="3baa9080-4811-4fdf-a8ea-58f7a347ae62" providerId="ADAL" clId="{35A4FAE3-1109-42F1-A6DC-229B4B1903CD}" dt="2023-08-04T14:39:23.067" v="609" actId="207"/>
          <ac:spMkLst>
            <pc:docMk/>
            <pc:sldMk cId="679444477" sldId="639"/>
            <ac:spMk id="5" creationId="{58421089-EA66-FA01-10CE-9CFA89A3B8B8}"/>
          </ac:spMkLst>
        </pc:spChg>
        <pc:spChg chg="del">
          <ac:chgData name="Cynthia Stark" userId="3baa9080-4811-4fdf-a8ea-58f7a347ae62" providerId="ADAL" clId="{35A4FAE3-1109-42F1-A6DC-229B4B1903CD}" dt="2023-08-04T14:38:43.836" v="600" actId="478"/>
          <ac:spMkLst>
            <pc:docMk/>
            <pc:sldMk cId="679444477" sldId="639"/>
            <ac:spMk id="6" creationId="{5E5CAC52-3FD1-464A-805A-B8F7AF04574A}"/>
          </ac:spMkLst>
        </pc:spChg>
        <pc:spChg chg="mod">
          <ac:chgData name="Cynthia Stark" userId="3baa9080-4811-4fdf-a8ea-58f7a347ae62" providerId="ADAL" clId="{35A4FAE3-1109-42F1-A6DC-229B4B1903CD}" dt="2023-08-04T14:38:08.784" v="593"/>
          <ac:spMkLst>
            <pc:docMk/>
            <pc:sldMk cId="679444477" sldId="639"/>
            <ac:spMk id="7" creationId="{E74579BD-9F80-1EBD-EC32-15D5C6F7F30D}"/>
          </ac:spMkLst>
        </pc:spChg>
        <pc:spChg chg="del">
          <ac:chgData name="Cynthia Stark" userId="3baa9080-4811-4fdf-a8ea-58f7a347ae62" providerId="ADAL" clId="{35A4FAE3-1109-42F1-A6DC-229B4B1903CD}" dt="2023-08-04T14:38:43.836" v="600" actId="478"/>
          <ac:spMkLst>
            <pc:docMk/>
            <pc:sldMk cId="679444477" sldId="639"/>
            <ac:spMk id="9" creationId="{471E309B-B05B-9173-15F6-E4D2597EA8E3}"/>
          </ac:spMkLst>
        </pc:spChg>
        <pc:spChg chg="del">
          <ac:chgData name="Cynthia Stark" userId="3baa9080-4811-4fdf-a8ea-58f7a347ae62" providerId="ADAL" clId="{35A4FAE3-1109-42F1-A6DC-229B4B1903CD}" dt="2023-08-04T14:38:43.836" v="600" actId="478"/>
          <ac:spMkLst>
            <pc:docMk/>
            <pc:sldMk cId="679444477" sldId="639"/>
            <ac:spMk id="10" creationId="{8FCA2982-C254-6DC4-9E86-983B43067938}"/>
          </ac:spMkLst>
        </pc:spChg>
        <pc:spChg chg="del">
          <ac:chgData name="Cynthia Stark" userId="3baa9080-4811-4fdf-a8ea-58f7a347ae62" providerId="ADAL" clId="{35A4FAE3-1109-42F1-A6DC-229B4B1903CD}" dt="2023-08-04T14:38:43.836" v="600" actId="478"/>
          <ac:spMkLst>
            <pc:docMk/>
            <pc:sldMk cId="679444477" sldId="639"/>
            <ac:spMk id="11" creationId="{0E3B9F0D-B2AB-973D-7117-6C13D55D1217}"/>
          </ac:spMkLst>
        </pc:spChg>
        <pc:spChg chg="add mod">
          <ac:chgData name="Cynthia Stark" userId="3baa9080-4811-4fdf-a8ea-58f7a347ae62" providerId="ADAL" clId="{35A4FAE3-1109-42F1-A6DC-229B4B1903CD}" dt="2023-08-04T15:31:15.393" v="2068" actId="20577"/>
          <ac:spMkLst>
            <pc:docMk/>
            <pc:sldMk cId="679444477" sldId="639"/>
            <ac:spMk id="12" creationId="{F530E8D3-0B9F-EA51-489F-A92897F94FD9}"/>
          </ac:spMkLst>
        </pc:spChg>
        <pc:spChg chg="add mod">
          <ac:chgData name="Cynthia Stark" userId="3baa9080-4811-4fdf-a8ea-58f7a347ae62" providerId="ADAL" clId="{35A4FAE3-1109-42F1-A6DC-229B4B1903CD}" dt="2023-08-04T15:32:59.572" v="2089" actId="20577"/>
          <ac:spMkLst>
            <pc:docMk/>
            <pc:sldMk cId="679444477" sldId="639"/>
            <ac:spMk id="16" creationId="{3BCB6055-AD67-E44B-A94A-2A223D12175F}"/>
          </ac:spMkLst>
        </pc:spChg>
        <pc:graphicFrameChg chg="add mod">
          <ac:chgData name="Cynthia Stark" userId="3baa9080-4811-4fdf-a8ea-58f7a347ae62" providerId="ADAL" clId="{35A4FAE3-1109-42F1-A6DC-229B4B1903CD}" dt="2023-08-04T14:39:00.658" v="604" actId="1076"/>
          <ac:graphicFrameMkLst>
            <pc:docMk/>
            <pc:sldMk cId="679444477" sldId="639"/>
            <ac:graphicFrameMk id="8" creationId="{B3534F31-82E3-D08C-F138-33A66694826F}"/>
          </ac:graphicFrameMkLst>
        </pc:graphicFrameChg>
        <pc:picChg chg="add mod">
          <ac:chgData name="Cynthia Stark" userId="3baa9080-4811-4fdf-a8ea-58f7a347ae62" providerId="ADAL" clId="{35A4FAE3-1109-42F1-A6DC-229B4B1903CD}" dt="2023-08-04T14:40:02.669" v="660" actId="1076"/>
          <ac:picMkLst>
            <pc:docMk/>
            <pc:sldMk cId="679444477" sldId="639"/>
            <ac:picMk id="2" creationId="{C4D34FE7-DC50-1BD6-4EC1-A6410A0A1B42}"/>
          </ac:picMkLst>
        </pc:picChg>
        <pc:picChg chg="add mod">
          <ac:chgData name="Cynthia Stark" userId="3baa9080-4811-4fdf-a8ea-58f7a347ae62" providerId="ADAL" clId="{35A4FAE3-1109-42F1-A6DC-229B4B1903CD}" dt="2023-08-04T14:39:18.229" v="608" actId="1076"/>
          <ac:picMkLst>
            <pc:docMk/>
            <pc:sldMk cId="679444477" sldId="639"/>
            <ac:picMk id="3" creationId="{F11F07E9-64F0-99A5-7829-C1F4153A8CD9}"/>
          </ac:picMkLst>
        </pc:picChg>
        <pc:cxnChg chg="del">
          <ac:chgData name="Cynthia Stark" userId="3baa9080-4811-4fdf-a8ea-58f7a347ae62" providerId="ADAL" clId="{35A4FAE3-1109-42F1-A6DC-229B4B1903CD}" dt="2023-08-04T14:38:43.836" v="600" actId="478"/>
          <ac:cxnSpMkLst>
            <pc:docMk/>
            <pc:sldMk cId="679444477" sldId="639"/>
            <ac:cxnSpMk id="13" creationId="{D0D6F8C2-C2FE-8F41-657C-ED098318881F}"/>
          </ac:cxnSpMkLst>
        </pc:cxnChg>
        <pc:cxnChg chg="del">
          <ac:chgData name="Cynthia Stark" userId="3baa9080-4811-4fdf-a8ea-58f7a347ae62" providerId="ADAL" clId="{35A4FAE3-1109-42F1-A6DC-229B4B1903CD}" dt="2023-08-04T14:38:43.836" v="600" actId="478"/>
          <ac:cxnSpMkLst>
            <pc:docMk/>
            <pc:sldMk cId="679444477" sldId="639"/>
            <ac:cxnSpMk id="15" creationId="{96F34122-CD0E-E775-A06B-2B0042EDFC85}"/>
          </ac:cxnSpMkLst>
        </pc:cxnChg>
      </pc:sldChg>
      <pc:sldChg chg="addSp delSp modSp add mod modAnim modNotesTx">
        <pc:chgData name="Cynthia Stark" userId="3baa9080-4811-4fdf-a8ea-58f7a347ae62" providerId="ADAL" clId="{35A4FAE3-1109-42F1-A6DC-229B4B1903CD}" dt="2023-08-04T15:45:29.070" v="2489" actId="20577"/>
        <pc:sldMkLst>
          <pc:docMk/>
          <pc:sldMk cId="1753849062" sldId="640"/>
        </pc:sldMkLst>
        <pc:spChg chg="add del mod">
          <ac:chgData name="Cynthia Stark" userId="3baa9080-4811-4fdf-a8ea-58f7a347ae62" providerId="ADAL" clId="{35A4FAE3-1109-42F1-A6DC-229B4B1903CD}" dt="2023-08-04T14:41:21.503" v="670"/>
          <ac:spMkLst>
            <pc:docMk/>
            <pc:sldMk cId="1753849062" sldId="640"/>
            <ac:spMk id="2" creationId="{3E9361DA-7162-CC70-3BBD-BD1E3042F808}"/>
          </ac:spMkLst>
        </pc:spChg>
        <pc:spChg chg="add del mod">
          <ac:chgData name="Cynthia Stark" userId="3baa9080-4811-4fdf-a8ea-58f7a347ae62" providerId="ADAL" clId="{35A4FAE3-1109-42F1-A6DC-229B4B1903CD}" dt="2023-08-04T14:41:21.503" v="670"/>
          <ac:spMkLst>
            <pc:docMk/>
            <pc:sldMk cId="1753849062" sldId="640"/>
            <ac:spMk id="3" creationId="{468DC7C2-077F-2DB0-4CAD-6D18C8C14173}"/>
          </ac:spMkLst>
        </pc:spChg>
        <pc:spChg chg="mod">
          <ac:chgData name="Cynthia Stark" userId="3baa9080-4811-4fdf-a8ea-58f7a347ae62" providerId="ADAL" clId="{35A4FAE3-1109-42F1-A6DC-229B4B1903CD}" dt="2023-08-04T14:40:37.161" v="667"/>
          <ac:spMkLst>
            <pc:docMk/>
            <pc:sldMk cId="1753849062" sldId="640"/>
            <ac:spMk id="7" creationId="{E74579BD-9F80-1EBD-EC32-15D5C6F7F30D}"/>
          </ac:spMkLst>
        </pc:spChg>
        <pc:spChg chg="del">
          <ac:chgData name="Cynthia Stark" userId="3baa9080-4811-4fdf-a8ea-58f7a347ae62" providerId="ADAL" clId="{35A4FAE3-1109-42F1-A6DC-229B4B1903CD}" dt="2023-08-04T14:41:07.546" v="668" actId="478"/>
          <ac:spMkLst>
            <pc:docMk/>
            <pc:sldMk cId="1753849062" sldId="640"/>
            <ac:spMk id="9" creationId="{471E309B-B05B-9173-15F6-E4D2597EA8E3}"/>
          </ac:spMkLst>
        </pc:spChg>
        <pc:spChg chg="del">
          <ac:chgData name="Cynthia Stark" userId="3baa9080-4811-4fdf-a8ea-58f7a347ae62" providerId="ADAL" clId="{35A4FAE3-1109-42F1-A6DC-229B4B1903CD}" dt="2023-08-04T14:41:07.546" v="668" actId="478"/>
          <ac:spMkLst>
            <pc:docMk/>
            <pc:sldMk cId="1753849062" sldId="640"/>
            <ac:spMk id="10" creationId="{8FCA2982-C254-6DC4-9E86-983B43067938}"/>
          </ac:spMkLst>
        </pc:spChg>
        <pc:spChg chg="del">
          <ac:chgData name="Cynthia Stark" userId="3baa9080-4811-4fdf-a8ea-58f7a347ae62" providerId="ADAL" clId="{35A4FAE3-1109-42F1-A6DC-229B4B1903CD}" dt="2023-08-04T14:41:07.546" v="668" actId="478"/>
          <ac:spMkLst>
            <pc:docMk/>
            <pc:sldMk cId="1753849062" sldId="640"/>
            <ac:spMk id="11" creationId="{0E3B9F0D-B2AB-973D-7117-6C13D55D1217}"/>
          </ac:spMkLst>
        </pc:spChg>
        <pc:spChg chg="add del mod">
          <ac:chgData name="Cynthia Stark" userId="3baa9080-4811-4fdf-a8ea-58f7a347ae62" providerId="ADAL" clId="{35A4FAE3-1109-42F1-A6DC-229B4B1903CD}" dt="2023-08-04T14:41:48.444" v="674"/>
          <ac:spMkLst>
            <pc:docMk/>
            <pc:sldMk cId="1753849062" sldId="640"/>
            <ac:spMk id="12" creationId="{B84EF87C-6D6B-6B84-B07F-7BC47370773D}"/>
          </ac:spMkLst>
        </pc:spChg>
        <pc:spChg chg="add del mod">
          <ac:chgData name="Cynthia Stark" userId="3baa9080-4811-4fdf-a8ea-58f7a347ae62" providerId="ADAL" clId="{35A4FAE3-1109-42F1-A6DC-229B4B1903CD}" dt="2023-08-04T14:41:48.444" v="674"/>
          <ac:spMkLst>
            <pc:docMk/>
            <pc:sldMk cId="1753849062" sldId="640"/>
            <ac:spMk id="14" creationId="{82485051-684B-DB15-8548-2F711FF94253}"/>
          </ac:spMkLst>
        </pc:spChg>
        <pc:spChg chg="add mod">
          <ac:chgData name="Cynthia Stark" userId="3baa9080-4811-4fdf-a8ea-58f7a347ae62" providerId="ADAL" clId="{35A4FAE3-1109-42F1-A6DC-229B4B1903CD}" dt="2023-08-04T14:42:33.448" v="680" actId="404"/>
          <ac:spMkLst>
            <pc:docMk/>
            <pc:sldMk cId="1753849062" sldId="640"/>
            <ac:spMk id="18" creationId="{3F00E0D1-B642-8163-06EA-E32C6CCFF4BE}"/>
          </ac:spMkLst>
        </pc:spChg>
        <pc:spChg chg="add mod">
          <ac:chgData name="Cynthia Stark" userId="3baa9080-4811-4fdf-a8ea-58f7a347ae62" providerId="ADAL" clId="{35A4FAE3-1109-42F1-A6DC-229B4B1903CD}" dt="2023-08-04T14:42:33.448" v="680" actId="404"/>
          <ac:spMkLst>
            <pc:docMk/>
            <pc:sldMk cId="1753849062" sldId="640"/>
            <ac:spMk id="19" creationId="{5194FAC2-C4A2-85A5-E865-D54A152116FE}"/>
          </ac:spMkLst>
        </pc:spChg>
        <pc:spChg chg="add mod">
          <ac:chgData name="Cynthia Stark" userId="3baa9080-4811-4fdf-a8ea-58f7a347ae62" providerId="ADAL" clId="{35A4FAE3-1109-42F1-A6DC-229B4B1903CD}" dt="2023-08-04T14:42:52.587" v="682" actId="1076"/>
          <ac:spMkLst>
            <pc:docMk/>
            <pc:sldMk cId="1753849062" sldId="640"/>
            <ac:spMk id="22" creationId="{3D78497F-FC24-6449-9844-2F697E2CF2CB}"/>
          </ac:spMkLst>
        </pc:spChg>
        <pc:graphicFrameChg chg="add del mod">
          <ac:chgData name="Cynthia Stark" userId="3baa9080-4811-4fdf-a8ea-58f7a347ae62" providerId="ADAL" clId="{35A4FAE3-1109-42F1-A6DC-229B4B1903CD}" dt="2023-08-04T14:41:21.503" v="670"/>
          <ac:graphicFrameMkLst>
            <pc:docMk/>
            <pc:sldMk cId="1753849062" sldId="640"/>
            <ac:graphicFrameMk id="5" creationId="{DF690A86-D45F-30BA-4091-EB121F4FC242}"/>
          </ac:graphicFrameMkLst>
        </pc:graphicFrameChg>
        <pc:graphicFrameChg chg="add del mod">
          <ac:chgData name="Cynthia Stark" userId="3baa9080-4811-4fdf-a8ea-58f7a347ae62" providerId="ADAL" clId="{35A4FAE3-1109-42F1-A6DC-229B4B1903CD}" dt="2023-08-04T14:41:21.503" v="670"/>
          <ac:graphicFrameMkLst>
            <pc:docMk/>
            <pc:sldMk cId="1753849062" sldId="640"/>
            <ac:graphicFrameMk id="8" creationId="{74EECA1B-679D-C0F2-C36F-FDA8BAEF10EE}"/>
          </ac:graphicFrameMkLst>
        </pc:graphicFrameChg>
        <pc:graphicFrameChg chg="add del mod">
          <ac:chgData name="Cynthia Stark" userId="3baa9080-4811-4fdf-a8ea-58f7a347ae62" providerId="ADAL" clId="{35A4FAE3-1109-42F1-A6DC-229B4B1903CD}" dt="2023-08-04T14:41:48.444" v="674"/>
          <ac:graphicFrameMkLst>
            <pc:docMk/>
            <pc:sldMk cId="1753849062" sldId="640"/>
            <ac:graphicFrameMk id="16" creationId="{FBD82992-FA8E-1E9D-1099-BFFAACED2B45}"/>
          </ac:graphicFrameMkLst>
        </pc:graphicFrameChg>
        <pc:graphicFrameChg chg="add del mod">
          <ac:chgData name="Cynthia Stark" userId="3baa9080-4811-4fdf-a8ea-58f7a347ae62" providerId="ADAL" clId="{35A4FAE3-1109-42F1-A6DC-229B4B1903CD}" dt="2023-08-04T14:41:48.444" v="674"/>
          <ac:graphicFrameMkLst>
            <pc:docMk/>
            <pc:sldMk cId="1753849062" sldId="640"/>
            <ac:graphicFrameMk id="17" creationId="{F6ED8339-5779-063F-0439-71F8A8C48A98}"/>
          </ac:graphicFrameMkLst>
        </pc:graphicFrameChg>
        <pc:graphicFrameChg chg="add mod">
          <ac:chgData name="Cynthia Stark" userId="3baa9080-4811-4fdf-a8ea-58f7a347ae62" providerId="ADAL" clId="{35A4FAE3-1109-42F1-A6DC-229B4B1903CD}" dt="2023-08-04T14:42:02.180" v="676" actId="14100"/>
          <ac:graphicFrameMkLst>
            <pc:docMk/>
            <pc:sldMk cId="1753849062" sldId="640"/>
            <ac:graphicFrameMk id="20" creationId="{A2DE6CFE-39D1-AD39-6E97-27AF86D216FE}"/>
          </ac:graphicFrameMkLst>
        </pc:graphicFrameChg>
        <pc:graphicFrameChg chg="add mod">
          <ac:chgData name="Cynthia Stark" userId="3baa9080-4811-4fdf-a8ea-58f7a347ae62" providerId="ADAL" clId="{35A4FAE3-1109-42F1-A6DC-229B4B1903CD}" dt="2023-08-04T14:42:05.663" v="677" actId="14100"/>
          <ac:graphicFrameMkLst>
            <pc:docMk/>
            <pc:sldMk cId="1753849062" sldId="640"/>
            <ac:graphicFrameMk id="21" creationId="{AAA49DAC-976C-88F7-A3E9-104FDF8F2BE2}"/>
          </ac:graphicFrameMkLst>
        </pc:graphicFrameChg>
        <pc:cxnChg chg="del">
          <ac:chgData name="Cynthia Stark" userId="3baa9080-4811-4fdf-a8ea-58f7a347ae62" providerId="ADAL" clId="{35A4FAE3-1109-42F1-A6DC-229B4B1903CD}" dt="2023-08-04T14:41:07.546" v="668" actId="478"/>
          <ac:cxnSpMkLst>
            <pc:docMk/>
            <pc:sldMk cId="1753849062" sldId="640"/>
            <ac:cxnSpMk id="13" creationId="{D0D6F8C2-C2FE-8F41-657C-ED098318881F}"/>
          </ac:cxnSpMkLst>
        </pc:cxnChg>
        <pc:cxnChg chg="del">
          <ac:chgData name="Cynthia Stark" userId="3baa9080-4811-4fdf-a8ea-58f7a347ae62" providerId="ADAL" clId="{35A4FAE3-1109-42F1-A6DC-229B4B1903CD}" dt="2023-08-04T14:41:07.546" v="668" actId="478"/>
          <ac:cxnSpMkLst>
            <pc:docMk/>
            <pc:sldMk cId="1753849062" sldId="640"/>
            <ac:cxnSpMk id="15" creationId="{96F34122-CD0E-E775-A06B-2B0042EDFC85}"/>
          </ac:cxnSpMkLst>
        </pc:cxnChg>
      </pc:sldChg>
      <pc:sldChg chg="addSp delSp modSp add mod ord modNotesTx">
        <pc:chgData name="Cynthia Stark" userId="3baa9080-4811-4fdf-a8ea-58f7a347ae62" providerId="ADAL" clId="{35A4FAE3-1109-42F1-A6DC-229B4B1903CD}" dt="2023-08-04T17:07:40.967" v="4700" actId="20577"/>
        <pc:sldMkLst>
          <pc:docMk/>
          <pc:sldMk cId="675202919" sldId="641"/>
        </pc:sldMkLst>
        <pc:spChg chg="add del mod">
          <ac:chgData name="Cynthia Stark" userId="3baa9080-4811-4fdf-a8ea-58f7a347ae62" providerId="ADAL" clId="{35A4FAE3-1109-42F1-A6DC-229B4B1903CD}" dt="2023-08-04T14:36:05.318" v="517"/>
          <ac:spMkLst>
            <pc:docMk/>
            <pc:sldMk cId="675202919" sldId="641"/>
            <ac:spMk id="3" creationId="{31E98729-C30E-14E0-8231-A0F0BF3F599B}"/>
          </ac:spMkLst>
        </pc:spChg>
        <pc:spChg chg="mod">
          <ac:chgData name="Cynthia Stark" userId="3baa9080-4811-4fdf-a8ea-58f7a347ae62" providerId="ADAL" clId="{35A4FAE3-1109-42F1-A6DC-229B4B1903CD}" dt="2023-08-04T14:38:17.106" v="599" actId="20577"/>
          <ac:spMkLst>
            <pc:docMk/>
            <pc:sldMk cId="675202919" sldId="641"/>
            <ac:spMk id="7" creationId="{E74579BD-9F80-1EBD-EC32-15D5C6F7F30D}"/>
          </ac:spMkLst>
        </pc:spChg>
        <pc:spChg chg="add mod">
          <ac:chgData name="Cynthia Stark" userId="3baa9080-4811-4fdf-a8ea-58f7a347ae62" providerId="ADAL" clId="{35A4FAE3-1109-42F1-A6DC-229B4B1903CD}" dt="2023-08-04T15:29:05.218" v="2055" actId="1076"/>
          <ac:spMkLst>
            <pc:docMk/>
            <pc:sldMk cId="675202919" sldId="641"/>
            <ac:spMk id="8" creationId="{D7E10308-30E9-1EE9-EE11-421D675B35A0}"/>
          </ac:spMkLst>
        </pc:spChg>
        <pc:spChg chg="del">
          <ac:chgData name="Cynthia Stark" userId="3baa9080-4811-4fdf-a8ea-58f7a347ae62" providerId="ADAL" clId="{35A4FAE3-1109-42F1-A6DC-229B4B1903CD}" dt="2023-08-04T14:35:52.591" v="509" actId="478"/>
          <ac:spMkLst>
            <pc:docMk/>
            <pc:sldMk cId="675202919" sldId="641"/>
            <ac:spMk id="9" creationId="{471E309B-B05B-9173-15F6-E4D2597EA8E3}"/>
          </ac:spMkLst>
        </pc:spChg>
        <pc:spChg chg="del">
          <ac:chgData name="Cynthia Stark" userId="3baa9080-4811-4fdf-a8ea-58f7a347ae62" providerId="ADAL" clId="{35A4FAE3-1109-42F1-A6DC-229B4B1903CD}" dt="2023-08-04T14:35:52.591" v="509" actId="478"/>
          <ac:spMkLst>
            <pc:docMk/>
            <pc:sldMk cId="675202919" sldId="641"/>
            <ac:spMk id="10" creationId="{8FCA2982-C254-6DC4-9E86-983B43067938}"/>
          </ac:spMkLst>
        </pc:spChg>
        <pc:spChg chg="del">
          <ac:chgData name="Cynthia Stark" userId="3baa9080-4811-4fdf-a8ea-58f7a347ae62" providerId="ADAL" clId="{35A4FAE3-1109-42F1-A6DC-229B4B1903CD}" dt="2023-08-04T14:35:52.591" v="509" actId="478"/>
          <ac:spMkLst>
            <pc:docMk/>
            <pc:sldMk cId="675202919" sldId="641"/>
            <ac:spMk id="11" creationId="{0E3B9F0D-B2AB-973D-7117-6C13D55D1217}"/>
          </ac:spMkLst>
        </pc:spChg>
        <pc:spChg chg="add mod">
          <ac:chgData name="Cynthia Stark" userId="3baa9080-4811-4fdf-a8ea-58f7a347ae62" providerId="ADAL" clId="{35A4FAE3-1109-42F1-A6DC-229B4B1903CD}" dt="2023-08-04T14:37:43.559" v="590" actId="20577"/>
          <ac:spMkLst>
            <pc:docMk/>
            <pc:sldMk cId="675202919" sldId="641"/>
            <ac:spMk id="12" creationId="{AB05476E-C170-D33D-F82D-D41A64400469}"/>
          </ac:spMkLst>
        </pc:spChg>
        <pc:picChg chg="add del mod">
          <ac:chgData name="Cynthia Stark" userId="3baa9080-4811-4fdf-a8ea-58f7a347ae62" providerId="ADAL" clId="{35A4FAE3-1109-42F1-A6DC-229B4B1903CD}" dt="2023-08-04T14:36:05.318" v="517"/>
          <ac:picMkLst>
            <pc:docMk/>
            <pc:sldMk cId="675202919" sldId="641"/>
            <ac:picMk id="2" creationId="{2261DFEA-C1F1-1552-9E64-8CB66DA4C415}"/>
          </ac:picMkLst>
        </pc:picChg>
        <pc:picChg chg="add mod">
          <ac:chgData name="Cynthia Stark" userId="3baa9080-4811-4fdf-a8ea-58f7a347ae62" providerId="ADAL" clId="{35A4FAE3-1109-42F1-A6DC-229B4B1903CD}" dt="2023-08-04T14:36:16.404" v="521" actId="1076"/>
          <ac:picMkLst>
            <pc:docMk/>
            <pc:sldMk cId="675202919" sldId="641"/>
            <ac:picMk id="5" creationId="{0C86FA34-6B70-CBE2-289A-E84F2999A7BE}"/>
          </ac:picMkLst>
        </pc:picChg>
        <pc:cxnChg chg="del">
          <ac:chgData name="Cynthia Stark" userId="3baa9080-4811-4fdf-a8ea-58f7a347ae62" providerId="ADAL" clId="{35A4FAE3-1109-42F1-A6DC-229B4B1903CD}" dt="2023-08-04T14:35:52.591" v="509" actId="478"/>
          <ac:cxnSpMkLst>
            <pc:docMk/>
            <pc:sldMk cId="675202919" sldId="641"/>
            <ac:cxnSpMk id="13" creationId="{D0D6F8C2-C2FE-8F41-657C-ED098318881F}"/>
          </ac:cxnSpMkLst>
        </pc:cxnChg>
        <pc:cxnChg chg="del">
          <ac:chgData name="Cynthia Stark" userId="3baa9080-4811-4fdf-a8ea-58f7a347ae62" providerId="ADAL" clId="{35A4FAE3-1109-42F1-A6DC-229B4B1903CD}" dt="2023-08-04T14:35:52.591" v="509" actId="478"/>
          <ac:cxnSpMkLst>
            <pc:docMk/>
            <pc:sldMk cId="675202919" sldId="641"/>
            <ac:cxnSpMk id="15" creationId="{96F34122-CD0E-E775-A06B-2B0042EDFC85}"/>
          </ac:cxnSpMkLst>
        </pc:cxnChg>
      </pc:sldChg>
      <pc:sldChg chg="modSp add mod modNotesTx">
        <pc:chgData name="Cynthia Stark" userId="3baa9080-4811-4fdf-a8ea-58f7a347ae62" providerId="ADAL" clId="{35A4FAE3-1109-42F1-A6DC-229B4B1903CD}" dt="2023-08-04T14:58:45.753" v="1104" actId="20577"/>
        <pc:sldMkLst>
          <pc:docMk/>
          <pc:sldMk cId="2605750036" sldId="642"/>
        </pc:sldMkLst>
        <pc:spChg chg="mod">
          <ac:chgData name="Cynthia Stark" userId="3baa9080-4811-4fdf-a8ea-58f7a347ae62" providerId="ADAL" clId="{35A4FAE3-1109-42F1-A6DC-229B4B1903CD}" dt="2023-08-04T14:57:05.502" v="1064" actId="20577"/>
          <ac:spMkLst>
            <pc:docMk/>
            <pc:sldMk cId="2605750036" sldId="642"/>
            <ac:spMk id="3" creationId="{6524E91E-8E47-504D-AA50-ADB32EFA607D}"/>
          </ac:spMkLst>
        </pc:spChg>
        <pc:spChg chg="mod">
          <ac:chgData name="Cynthia Stark" userId="3baa9080-4811-4fdf-a8ea-58f7a347ae62" providerId="ADAL" clId="{35A4FAE3-1109-42F1-A6DC-229B4B1903CD}" dt="2023-08-04T14:58:45.753" v="1104" actId="20577"/>
          <ac:spMkLst>
            <pc:docMk/>
            <pc:sldMk cId="2605750036" sldId="642"/>
            <ac:spMk id="5" creationId="{D07B0041-02AF-943B-51C7-F46383BDEDC4}"/>
          </ac:spMkLst>
        </pc:spChg>
      </pc:sldChg>
      <pc:sldChg chg="addSp delSp modSp add mod modNotesTx">
        <pc:chgData name="Cynthia Stark" userId="3baa9080-4811-4fdf-a8ea-58f7a347ae62" providerId="ADAL" clId="{35A4FAE3-1109-42F1-A6DC-229B4B1903CD}" dt="2023-08-04T17:13:53.935" v="5090" actId="313"/>
        <pc:sldMkLst>
          <pc:docMk/>
          <pc:sldMk cId="3589954946" sldId="643"/>
        </pc:sldMkLst>
        <pc:spChg chg="add mod">
          <ac:chgData name="Cynthia Stark" userId="3baa9080-4811-4fdf-a8ea-58f7a347ae62" providerId="ADAL" clId="{35A4FAE3-1109-42F1-A6DC-229B4B1903CD}" dt="2023-08-04T15:49:07.353" v="2599" actId="1076"/>
          <ac:spMkLst>
            <pc:docMk/>
            <pc:sldMk cId="3589954946" sldId="643"/>
            <ac:spMk id="2" creationId="{FCA125E9-2CE3-0C45-8F58-411B59AAB85E}"/>
          </ac:spMkLst>
        </pc:spChg>
        <pc:spChg chg="mod">
          <ac:chgData name="Cynthia Stark" userId="3baa9080-4811-4fdf-a8ea-58f7a347ae62" providerId="ADAL" clId="{35A4FAE3-1109-42F1-A6DC-229B4B1903CD}" dt="2023-08-04T14:48:45.026" v="781"/>
          <ac:spMkLst>
            <pc:docMk/>
            <pc:sldMk cId="3589954946" sldId="643"/>
            <ac:spMk id="3" creationId="{EFC9CA1C-131E-EA14-5928-50FE3B5F83B7}"/>
          </ac:spMkLst>
        </pc:spChg>
        <pc:spChg chg="del">
          <ac:chgData name="Cynthia Stark" userId="3baa9080-4811-4fdf-a8ea-58f7a347ae62" providerId="ADAL" clId="{35A4FAE3-1109-42F1-A6DC-229B4B1903CD}" dt="2023-08-04T14:48:58.684" v="782" actId="478"/>
          <ac:spMkLst>
            <pc:docMk/>
            <pc:sldMk cId="3589954946" sldId="643"/>
            <ac:spMk id="4" creationId="{1C76A869-24EA-E500-C279-A5936E4CA357}"/>
          </ac:spMkLst>
        </pc:spChg>
        <pc:spChg chg="add mod">
          <ac:chgData name="Cynthia Stark" userId="3baa9080-4811-4fdf-a8ea-58f7a347ae62" providerId="ADAL" clId="{35A4FAE3-1109-42F1-A6DC-229B4B1903CD}" dt="2023-08-04T15:49:14.305" v="2601" actId="1076"/>
          <ac:spMkLst>
            <pc:docMk/>
            <pc:sldMk cId="3589954946" sldId="643"/>
            <ac:spMk id="6" creationId="{B32EA0F9-9D0F-6F8D-D753-7998FDE4B080}"/>
          </ac:spMkLst>
        </pc:spChg>
      </pc:sldChg>
      <pc:sldChg chg="addSp delSp modSp add mod modNotesTx">
        <pc:chgData name="Cynthia Stark" userId="3baa9080-4811-4fdf-a8ea-58f7a347ae62" providerId="ADAL" clId="{35A4FAE3-1109-42F1-A6DC-229B4B1903CD}" dt="2023-08-04T15:54:12.403" v="2699" actId="207"/>
        <pc:sldMkLst>
          <pc:docMk/>
          <pc:sldMk cId="1394813767" sldId="644"/>
        </pc:sldMkLst>
        <pc:spChg chg="add mod">
          <ac:chgData name="Cynthia Stark" userId="3baa9080-4811-4fdf-a8ea-58f7a347ae62" providerId="ADAL" clId="{35A4FAE3-1109-42F1-A6DC-229B4B1903CD}" dt="2023-08-04T14:54:27.643" v="985" actId="1076"/>
          <ac:spMkLst>
            <pc:docMk/>
            <pc:sldMk cId="1394813767" sldId="644"/>
            <ac:spMk id="3" creationId="{76695CA4-0DA7-2AFC-460B-8273922E6504}"/>
          </ac:spMkLst>
        </pc:spChg>
        <pc:spChg chg="mod">
          <ac:chgData name="Cynthia Stark" userId="3baa9080-4811-4fdf-a8ea-58f7a347ae62" providerId="ADAL" clId="{35A4FAE3-1109-42F1-A6DC-229B4B1903CD}" dt="2023-08-04T14:52:37.926" v="887" actId="20577"/>
          <ac:spMkLst>
            <pc:docMk/>
            <pc:sldMk cId="1394813767" sldId="644"/>
            <ac:spMk id="7" creationId="{E74579BD-9F80-1EBD-EC32-15D5C6F7F30D}"/>
          </ac:spMkLst>
        </pc:spChg>
        <pc:graphicFrameChg chg="del">
          <ac:chgData name="Cynthia Stark" userId="3baa9080-4811-4fdf-a8ea-58f7a347ae62" providerId="ADAL" clId="{35A4FAE3-1109-42F1-A6DC-229B4B1903CD}" dt="2023-08-04T15:52:58.667" v="2670" actId="478"/>
          <ac:graphicFrameMkLst>
            <pc:docMk/>
            <pc:sldMk cId="1394813767" sldId="644"/>
            <ac:graphicFrameMk id="2" creationId="{696F129B-1B77-3B84-D272-891858088055}"/>
          </ac:graphicFrameMkLst>
        </pc:graphicFrameChg>
        <pc:graphicFrameChg chg="add mod modGraphic">
          <ac:chgData name="Cynthia Stark" userId="3baa9080-4811-4fdf-a8ea-58f7a347ae62" providerId="ADAL" clId="{35A4FAE3-1109-42F1-A6DC-229B4B1903CD}" dt="2023-08-04T15:54:12.403" v="2699" actId="207"/>
          <ac:graphicFrameMkLst>
            <pc:docMk/>
            <pc:sldMk cId="1394813767" sldId="644"/>
            <ac:graphicFrameMk id="5" creationId="{A0CFA668-DDAE-79B4-3745-1334B2E9F01F}"/>
          </ac:graphicFrameMkLst>
        </pc:graphicFrameChg>
      </pc:sldChg>
      <pc:sldChg chg="modSp add mod modNotesTx">
        <pc:chgData name="Cynthia Stark" userId="3baa9080-4811-4fdf-a8ea-58f7a347ae62" providerId="ADAL" clId="{35A4FAE3-1109-42F1-A6DC-229B4B1903CD}" dt="2023-08-04T17:15:25.161" v="5164" actId="313"/>
        <pc:sldMkLst>
          <pc:docMk/>
          <pc:sldMk cId="2132023222" sldId="645"/>
        </pc:sldMkLst>
        <pc:spChg chg="mod">
          <ac:chgData name="Cynthia Stark" userId="3baa9080-4811-4fdf-a8ea-58f7a347ae62" providerId="ADAL" clId="{35A4FAE3-1109-42F1-A6DC-229B4B1903CD}" dt="2023-08-04T14:53:08.814" v="903" actId="20577"/>
          <ac:spMkLst>
            <pc:docMk/>
            <pc:sldMk cId="2132023222" sldId="645"/>
            <ac:spMk id="7" creationId="{E74579BD-9F80-1EBD-EC32-15D5C6F7F30D}"/>
          </ac:spMkLst>
        </pc:spChg>
        <pc:graphicFrameChg chg="mod modGraphic">
          <ac:chgData name="Cynthia Stark" userId="3baa9080-4811-4fdf-a8ea-58f7a347ae62" providerId="ADAL" clId="{35A4FAE3-1109-42F1-A6DC-229B4B1903CD}" dt="2023-08-04T15:54:06.298" v="2698" actId="207"/>
          <ac:graphicFrameMkLst>
            <pc:docMk/>
            <pc:sldMk cId="2132023222" sldId="645"/>
            <ac:graphicFrameMk id="2" creationId="{696F129B-1B77-3B84-D272-891858088055}"/>
          </ac:graphicFrameMkLst>
        </pc:graphicFrameChg>
      </pc:sldChg>
      <pc:sldChg chg="modSp add del mod">
        <pc:chgData name="Cynthia Stark" userId="3baa9080-4811-4fdf-a8ea-58f7a347ae62" providerId="ADAL" clId="{35A4FAE3-1109-42F1-A6DC-229B4B1903CD}" dt="2023-08-04T15:56:59.935" v="2758" actId="47"/>
        <pc:sldMkLst>
          <pc:docMk/>
          <pc:sldMk cId="3804063813" sldId="646"/>
        </pc:sldMkLst>
        <pc:spChg chg="mod">
          <ac:chgData name="Cynthia Stark" userId="3baa9080-4811-4fdf-a8ea-58f7a347ae62" providerId="ADAL" clId="{35A4FAE3-1109-42F1-A6DC-229B4B1903CD}" dt="2023-08-04T15:03:42.413" v="1373" actId="1076"/>
          <ac:spMkLst>
            <pc:docMk/>
            <pc:sldMk cId="3804063813" sldId="646"/>
            <ac:spMk id="3" creationId="{499A0C15-75A1-AC5E-9743-A2EE0659A36C}"/>
          </ac:spMkLst>
        </pc:spChg>
        <pc:spChg chg="mod">
          <ac:chgData name="Cynthia Stark" userId="3baa9080-4811-4fdf-a8ea-58f7a347ae62" providerId="ADAL" clId="{35A4FAE3-1109-42F1-A6DC-229B4B1903CD}" dt="2023-08-04T15:01:53.127" v="1165" actId="20577"/>
          <ac:spMkLst>
            <pc:docMk/>
            <pc:sldMk cId="3804063813" sldId="646"/>
            <ac:spMk id="7" creationId="{E74579BD-9F80-1EBD-EC32-15D5C6F7F30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Users\alyssazill\Dropbox\Mac\Documents\00_Freelance\00_Upwork\Veritable\Investment%20Presentation\Veritable%20Chart%20Data_230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Users\alyssazill\Dropbox\Mac\Documents\00_Freelance\00_Upwork\Veritable\Investment%20Presentation\Veritable%20Chart%20Data_230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FC-4DBD-B8D0-12007D45E01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FC-4DBD-B8D0-12007D45E018}"/>
              </c:ext>
            </c:extLst>
          </c:dPt>
          <c:cat>
            <c:strRef>
              <c:f>Sheet1!$A$2:$A$10</c:f>
              <c:strCache>
                <c:ptCount val="9"/>
                <c:pt idx="0">
                  <c:v>CDN Bonds</c:v>
                </c:pt>
                <c:pt idx="1">
                  <c:v>Global Equity</c:v>
                </c:pt>
                <c:pt idx="2">
                  <c:v>Public Equity</c:v>
                </c:pt>
                <c:pt idx="3">
                  <c:v>Public Debt</c:v>
                </c:pt>
                <c:pt idx="4">
                  <c:v>Hedge Fund</c:v>
                </c:pt>
                <c:pt idx="5">
                  <c:v>Private Debt</c:v>
                </c:pt>
                <c:pt idx="6">
                  <c:v>Real Assets</c:v>
                </c:pt>
                <c:pt idx="7">
                  <c:v>Private Equity</c:v>
                </c:pt>
                <c:pt idx="8">
                  <c:v>Real Estate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-0.11800000000000001</c:v>
                </c:pt>
                <c:pt idx="1">
                  <c:v>-0.114</c:v>
                </c:pt>
                <c:pt idx="2">
                  <c:v>-0.11605093673559841</c:v>
                </c:pt>
                <c:pt idx="3">
                  <c:v>-7.6297390195501455E-2</c:v>
                </c:pt>
                <c:pt idx="4">
                  <c:v>-2.5313753616118952E-2</c:v>
                </c:pt>
                <c:pt idx="5">
                  <c:v>4.5463115599789099E-2</c:v>
                </c:pt>
                <c:pt idx="6">
                  <c:v>5.1214624160602899E-2</c:v>
                </c:pt>
                <c:pt idx="7">
                  <c:v>8.7421328605476578E-2</c:v>
                </c:pt>
                <c:pt idx="8">
                  <c:v>0.12064872108502044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FC-4DBD-B8D0-12007D45E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2051135"/>
        <c:axId val="612245551"/>
      </c:barChart>
      <c:catAx>
        <c:axId val="612051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245551"/>
        <c:crosses val="autoZero"/>
        <c:auto val="1"/>
        <c:lblAlgn val="ctr"/>
        <c:lblOffset val="100"/>
        <c:noMultiLvlLbl val="0"/>
      </c:catAx>
      <c:valAx>
        <c:axId val="61224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051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981736657917754"/>
          <c:y val="5.7575927959067123E-2"/>
          <c:w val="0.85400926862509918"/>
          <c:h val="0.81795342950070515"/>
        </c:manualLayout>
      </c:layout>
      <c:areaChart>
        <c:grouping val="standard"/>
        <c:varyColors val="0"/>
        <c:ser>
          <c:idx val="0"/>
          <c:order val="0"/>
          <c:tx>
            <c:strRef>
              <c:f>Drawdown!$D$5</c:f>
              <c:strCache>
                <c:ptCount val="1"/>
                <c:pt idx="0">
                  <c:v>Veritable.6P4F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cat>
            <c:numRef>
              <c:f>Drawdown!$C$6:$C$48</c:f>
              <c:numCache>
                <c:formatCode>mmm\-yy</c:formatCode>
                <c:ptCount val="43"/>
                <c:pt idx="0">
                  <c:v>43646</c:v>
                </c:pt>
                <c:pt idx="1">
                  <c:v>43677</c:v>
                </c:pt>
                <c:pt idx="2">
                  <c:v>43708</c:v>
                </c:pt>
                <c:pt idx="3">
                  <c:v>43738</c:v>
                </c:pt>
                <c:pt idx="4">
                  <c:v>43769</c:v>
                </c:pt>
                <c:pt idx="5">
                  <c:v>43799</c:v>
                </c:pt>
                <c:pt idx="6">
                  <c:v>43830</c:v>
                </c:pt>
                <c:pt idx="7">
                  <c:v>43861</c:v>
                </c:pt>
                <c:pt idx="8">
                  <c:v>43890</c:v>
                </c:pt>
                <c:pt idx="9">
                  <c:v>43921</c:v>
                </c:pt>
                <c:pt idx="10">
                  <c:v>43951</c:v>
                </c:pt>
                <c:pt idx="11">
                  <c:v>43982</c:v>
                </c:pt>
                <c:pt idx="12">
                  <c:v>44012</c:v>
                </c:pt>
                <c:pt idx="13">
                  <c:v>44043</c:v>
                </c:pt>
                <c:pt idx="14">
                  <c:v>44074</c:v>
                </c:pt>
                <c:pt idx="15">
                  <c:v>44104</c:v>
                </c:pt>
                <c:pt idx="16">
                  <c:v>44135</c:v>
                </c:pt>
                <c:pt idx="17">
                  <c:v>44165</c:v>
                </c:pt>
                <c:pt idx="18">
                  <c:v>44196</c:v>
                </c:pt>
                <c:pt idx="19">
                  <c:v>44227</c:v>
                </c:pt>
                <c:pt idx="20">
                  <c:v>44255</c:v>
                </c:pt>
                <c:pt idx="21">
                  <c:v>44286</c:v>
                </c:pt>
                <c:pt idx="22">
                  <c:v>44316</c:v>
                </c:pt>
                <c:pt idx="23">
                  <c:v>44347</c:v>
                </c:pt>
                <c:pt idx="24">
                  <c:v>44377</c:v>
                </c:pt>
                <c:pt idx="25">
                  <c:v>44408</c:v>
                </c:pt>
                <c:pt idx="26">
                  <c:v>44439</c:v>
                </c:pt>
                <c:pt idx="27">
                  <c:v>44469</c:v>
                </c:pt>
                <c:pt idx="28">
                  <c:v>44500</c:v>
                </c:pt>
                <c:pt idx="29">
                  <c:v>44530</c:v>
                </c:pt>
                <c:pt idx="30">
                  <c:v>44561</c:v>
                </c:pt>
                <c:pt idx="31">
                  <c:v>44592</c:v>
                </c:pt>
                <c:pt idx="32">
                  <c:v>44620</c:v>
                </c:pt>
                <c:pt idx="33">
                  <c:v>44651</c:v>
                </c:pt>
                <c:pt idx="34">
                  <c:v>44681</c:v>
                </c:pt>
                <c:pt idx="35">
                  <c:v>44712</c:v>
                </c:pt>
                <c:pt idx="36">
                  <c:v>44742</c:v>
                </c:pt>
                <c:pt idx="37">
                  <c:v>44773</c:v>
                </c:pt>
                <c:pt idx="38">
                  <c:v>44804</c:v>
                </c:pt>
                <c:pt idx="39">
                  <c:v>44834</c:v>
                </c:pt>
                <c:pt idx="40">
                  <c:v>44865</c:v>
                </c:pt>
                <c:pt idx="41">
                  <c:v>44895</c:v>
                </c:pt>
                <c:pt idx="42">
                  <c:v>44926</c:v>
                </c:pt>
              </c:numCache>
            </c:numRef>
          </c:cat>
          <c:val>
            <c:numRef>
              <c:f>Drawdown!$D$6:$D$48</c:f>
              <c:numCache>
                <c:formatCode>0.00%</c:formatCode>
                <c:ptCount val="43"/>
                <c:pt idx="0" formatCode="General">
                  <c:v>0</c:v>
                </c:pt>
                <c:pt idx="1">
                  <c:v>-5.8999999999986841E-4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-1.1836190913221745E-2</c:v>
                </c:pt>
                <c:pt idx="9">
                  <c:v>-3.8183441274117325E-2</c:v>
                </c:pt>
                <c:pt idx="10">
                  <c:v>-3.3364616588630436E-2</c:v>
                </c:pt>
                <c:pt idx="11">
                  <c:v>-1.3328706929286005E-2</c:v>
                </c:pt>
                <c:pt idx="12">
                  <c:v>-9.8679191688206824E-3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-3.1593714470882217E-3</c:v>
                </c:pt>
                <c:pt idx="32">
                  <c:v>-1.3540450809948701E-2</c:v>
                </c:pt>
                <c:pt idx="33">
                  <c:v>-1.5077379711695205E-2</c:v>
                </c:pt>
                <c:pt idx="34">
                  <c:v>-1.999543854925212E-2</c:v>
                </c:pt>
                <c:pt idx="35">
                  <c:v>-1.6050516535458526E-2</c:v>
                </c:pt>
                <c:pt idx="36">
                  <c:v>-2.5609527411805777E-2</c:v>
                </c:pt>
                <c:pt idx="37">
                  <c:v>-1.5872053663042895E-2</c:v>
                </c:pt>
                <c:pt idx="38">
                  <c:v>-1.4459697351099976E-2</c:v>
                </c:pt>
                <c:pt idx="39">
                  <c:v>-1.827574050273062E-2</c:v>
                </c:pt>
                <c:pt idx="40">
                  <c:v>-1.3471256608550752E-2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0-48C5-B7CA-0AFE81B30C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3568768"/>
        <c:axId val="303569328"/>
      </c:areaChart>
      <c:lineChart>
        <c:grouping val="standard"/>
        <c:varyColors val="0"/>
        <c:ser>
          <c:idx val="1"/>
          <c:order val="1"/>
          <c:tx>
            <c:strRef>
              <c:f>Drawdown!$E$5</c:f>
              <c:strCache>
                <c:ptCount val="1"/>
                <c:pt idx="0">
                  <c:v>G60/C40</c:v>
                </c:pt>
              </c:strCache>
            </c:strRef>
          </c:tx>
          <c:spPr>
            <a:ln w="28575" cap="rnd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Drawdown!$C$6:$C$48</c:f>
              <c:numCache>
                <c:formatCode>mmm\-yy</c:formatCode>
                <c:ptCount val="43"/>
                <c:pt idx="0">
                  <c:v>43646</c:v>
                </c:pt>
                <c:pt idx="1">
                  <c:v>43677</c:v>
                </c:pt>
                <c:pt idx="2">
                  <c:v>43708</c:v>
                </c:pt>
                <c:pt idx="3">
                  <c:v>43738</c:v>
                </c:pt>
                <c:pt idx="4">
                  <c:v>43769</c:v>
                </c:pt>
                <c:pt idx="5">
                  <c:v>43799</c:v>
                </c:pt>
                <c:pt idx="6">
                  <c:v>43830</c:v>
                </c:pt>
                <c:pt idx="7">
                  <c:v>43861</c:v>
                </c:pt>
                <c:pt idx="8">
                  <c:v>43890</c:v>
                </c:pt>
                <c:pt idx="9">
                  <c:v>43921</c:v>
                </c:pt>
                <c:pt idx="10">
                  <c:v>43951</c:v>
                </c:pt>
                <c:pt idx="11">
                  <c:v>43982</c:v>
                </c:pt>
                <c:pt idx="12">
                  <c:v>44012</c:v>
                </c:pt>
                <c:pt idx="13">
                  <c:v>44043</c:v>
                </c:pt>
                <c:pt idx="14">
                  <c:v>44074</c:v>
                </c:pt>
                <c:pt idx="15">
                  <c:v>44104</c:v>
                </c:pt>
                <c:pt idx="16">
                  <c:v>44135</c:v>
                </c:pt>
                <c:pt idx="17">
                  <c:v>44165</c:v>
                </c:pt>
                <c:pt idx="18">
                  <c:v>44196</c:v>
                </c:pt>
                <c:pt idx="19">
                  <c:v>44227</c:v>
                </c:pt>
                <c:pt idx="20">
                  <c:v>44255</c:v>
                </c:pt>
                <c:pt idx="21">
                  <c:v>44286</c:v>
                </c:pt>
                <c:pt idx="22">
                  <c:v>44316</c:v>
                </c:pt>
                <c:pt idx="23">
                  <c:v>44347</c:v>
                </c:pt>
                <c:pt idx="24">
                  <c:v>44377</c:v>
                </c:pt>
                <c:pt idx="25">
                  <c:v>44408</c:v>
                </c:pt>
                <c:pt idx="26">
                  <c:v>44439</c:v>
                </c:pt>
                <c:pt idx="27">
                  <c:v>44469</c:v>
                </c:pt>
                <c:pt idx="28">
                  <c:v>44500</c:v>
                </c:pt>
                <c:pt idx="29">
                  <c:v>44530</c:v>
                </c:pt>
                <c:pt idx="30">
                  <c:v>44561</c:v>
                </c:pt>
                <c:pt idx="31">
                  <c:v>44592</c:v>
                </c:pt>
                <c:pt idx="32">
                  <c:v>44620</c:v>
                </c:pt>
                <c:pt idx="33">
                  <c:v>44651</c:v>
                </c:pt>
                <c:pt idx="34">
                  <c:v>44681</c:v>
                </c:pt>
                <c:pt idx="35">
                  <c:v>44712</c:v>
                </c:pt>
                <c:pt idx="36">
                  <c:v>44742</c:v>
                </c:pt>
                <c:pt idx="37">
                  <c:v>44773</c:v>
                </c:pt>
                <c:pt idx="38">
                  <c:v>44804</c:v>
                </c:pt>
                <c:pt idx="39">
                  <c:v>44834</c:v>
                </c:pt>
                <c:pt idx="40">
                  <c:v>44865</c:v>
                </c:pt>
                <c:pt idx="41">
                  <c:v>44895</c:v>
                </c:pt>
                <c:pt idx="42">
                  <c:v>44926</c:v>
                </c:pt>
              </c:numCache>
            </c:numRef>
          </c:cat>
          <c:val>
            <c:numRef>
              <c:f>Drawdown!$E$6:$E$48</c:f>
              <c:numCache>
                <c:formatCode>0.00%</c:formatCode>
                <c:ptCount val="43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-2.786200000000072E-3</c:v>
                </c:pt>
                <c:pt idx="7">
                  <c:v>0</c:v>
                </c:pt>
                <c:pt idx="8">
                  <c:v>-3.8152760000000008E-2</c:v>
                </c:pt>
                <c:pt idx="9">
                  <c:v>-9.1943913001441668E-2</c:v>
                </c:pt>
                <c:pt idx="10">
                  <c:v>-3.6023149479174843E-2</c:v>
                </c:pt>
                <c:pt idx="11">
                  <c:v>-9.2779009545296276E-3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-4.1481999999999353E-3</c:v>
                </c:pt>
                <c:pt idx="16">
                  <c:v>-2.5388902295524041E-2</c:v>
                </c:pt>
                <c:pt idx="17">
                  <c:v>0</c:v>
                </c:pt>
                <c:pt idx="18">
                  <c:v>0</c:v>
                </c:pt>
                <c:pt idx="19">
                  <c:v>-8.6615200000000891E-3</c:v>
                </c:pt>
                <c:pt idx="20">
                  <c:v>-8.436466338270332E-3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-2.9597860000000198E-2</c:v>
                </c:pt>
                <c:pt idx="28">
                  <c:v>-1.2748573562752163E-2</c:v>
                </c:pt>
                <c:pt idx="29">
                  <c:v>-7.2539130097171167E-4</c:v>
                </c:pt>
                <c:pt idx="30">
                  <c:v>0</c:v>
                </c:pt>
                <c:pt idx="31">
                  <c:v>-3.8126739999999937E-2</c:v>
                </c:pt>
                <c:pt idx="32">
                  <c:v>-5.9525399752963559E-2</c:v>
                </c:pt>
                <c:pt idx="33">
                  <c:v>-6.3563440306076191E-2</c:v>
                </c:pt>
                <c:pt idx="34">
                  <c:v>-0.11104139193068752</c:v>
                </c:pt>
                <c:pt idx="35">
                  <c:v>-0.11274765908301587</c:v>
                </c:pt>
                <c:pt idx="36">
                  <c:v>-0.15654504315256046</c:v>
                </c:pt>
                <c:pt idx="37">
                  <c:v>-0.10689002325709396</c:v>
                </c:pt>
                <c:pt idx="38">
                  <c:v>-0.1307102130334028</c:v>
                </c:pt>
                <c:pt idx="39">
                  <c:v>-0.1575424591871305</c:v>
                </c:pt>
                <c:pt idx="40">
                  <c:v>-0.12741708738180646</c:v>
                </c:pt>
                <c:pt idx="41">
                  <c:v>-8.1496347054120566E-2</c:v>
                </c:pt>
                <c:pt idx="42">
                  <c:v>-0.11370441244759022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00-48C5-B7CA-0AFE81B30C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3568768"/>
        <c:axId val="303569328"/>
      </c:lineChart>
      <c:dateAx>
        <c:axId val="30356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-yy;;" sourceLinked="0"/>
        <c:majorTickMark val="out"/>
        <c:minorTickMark val="none"/>
        <c:tickLblPos val="high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569328"/>
        <c:crossesAt val="0"/>
        <c:auto val="1"/>
        <c:lblOffset val="100"/>
        <c:baseTimeUnit val="months"/>
        <c:majorUnit val="6"/>
        <c:majorTimeUnit val="months"/>
      </c:dateAx>
      <c:valAx>
        <c:axId val="30356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;[Red]\-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568768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legend>
      <c:legendPos val="b"/>
      <c:layout>
        <c:manualLayout>
          <c:xMode val="edge"/>
          <c:yMode val="edge"/>
          <c:x val="0"/>
          <c:y val="0.92105207901643871"/>
          <c:w val="1"/>
          <c:h val="7.89479209835612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0"/>
    <c:dispBlanksAs val="zero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'Since Inception Chart'!$C$9</c:f>
              <c:strCache>
                <c:ptCount val="1"/>
                <c:pt idx="0">
                  <c:v>Veritable.6P4F.SGGG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'Since Inception Chart'!$B$11:$B$53</c:f>
              <c:numCache>
                <c:formatCode>yyyy/mm/dd;@</c:formatCode>
                <c:ptCount val="43"/>
                <c:pt idx="0">
                  <c:v>43646</c:v>
                </c:pt>
                <c:pt idx="1">
                  <c:v>43677</c:v>
                </c:pt>
                <c:pt idx="2">
                  <c:v>43708</c:v>
                </c:pt>
                <c:pt idx="3">
                  <c:v>43738</c:v>
                </c:pt>
                <c:pt idx="4">
                  <c:v>43769</c:v>
                </c:pt>
                <c:pt idx="5">
                  <c:v>43799</c:v>
                </c:pt>
                <c:pt idx="6">
                  <c:v>43830</c:v>
                </c:pt>
                <c:pt idx="7">
                  <c:v>43861</c:v>
                </c:pt>
                <c:pt idx="8">
                  <c:v>43890</c:v>
                </c:pt>
                <c:pt idx="9">
                  <c:v>43921</c:v>
                </c:pt>
                <c:pt idx="10">
                  <c:v>43951</c:v>
                </c:pt>
                <c:pt idx="11">
                  <c:v>43982</c:v>
                </c:pt>
                <c:pt idx="12">
                  <c:v>44012</c:v>
                </c:pt>
                <c:pt idx="13">
                  <c:v>44043</c:v>
                </c:pt>
                <c:pt idx="14">
                  <c:v>44074</c:v>
                </c:pt>
                <c:pt idx="15">
                  <c:v>44104</c:v>
                </c:pt>
                <c:pt idx="16">
                  <c:v>44135</c:v>
                </c:pt>
                <c:pt idx="17">
                  <c:v>44165</c:v>
                </c:pt>
                <c:pt idx="18">
                  <c:v>44196</c:v>
                </c:pt>
                <c:pt idx="19">
                  <c:v>44227</c:v>
                </c:pt>
                <c:pt idx="20">
                  <c:v>44255</c:v>
                </c:pt>
                <c:pt idx="21">
                  <c:v>44286</c:v>
                </c:pt>
                <c:pt idx="22">
                  <c:v>44316</c:v>
                </c:pt>
                <c:pt idx="23">
                  <c:v>44347</c:v>
                </c:pt>
                <c:pt idx="24">
                  <c:v>44377</c:v>
                </c:pt>
                <c:pt idx="25">
                  <c:v>44408</c:v>
                </c:pt>
                <c:pt idx="26">
                  <c:v>44439</c:v>
                </c:pt>
                <c:pt idx="27">
                  <c:v>44469</c:v>
                </c:pt>
                <c:pt idx="28">
                  <c:v>44500</c:v>
                </c:pt>
                <c:pt idx="29">
                  <c:v>44530</c:v>
                </c:pt>
                <c:pt idx="30">
                  <c:v>44561</c:v>
                </c:pt>
                <c:pt idx="31">
                  <c:v>44592</c:v>
                </c:pt>
                <c:pt idx="32">
                  <c:v>44620</c:v>
                </c:pt>
                <c:pt idx="33">
                  <c:v>44651</c:v>
                </c:pt>
                <c:pt idx="34">
                  <c:v>44681</c:v>
                </c:pt>
                <c:pt idx="35">
                  <c:v>44712</c:v>
                </c:pt>
                <c:pt idx="36">
                  <c:v>44742</c:v>
                </c:pt>
                <c:pt idx="37">
                  <c:v>44773</c:v>
                </c:pt>
                <c:pt idx="38">
                  <c:v>44804</c:v>
                </c:pt>
                <c:pt idx="39">
                  <c:v>44834</c:v>
                </c:pt>
                <c:pt idx="40">
                  <c:v>44865</c:v>
                </c:pt>
                <c:pt idx="41">
                  <c:v>44895</c:v>
                </c:pt>
                <c:pt idx="42">
                  <c:v>44926</c:v>
                </c:pt>
              </c:numCache>
            </c:numRef>
          </c:cat>
          <c:val>
            <c:numRef>
              <c:f>'Since Inception Chart'!$C$11:$C$53</c:f>
              <c:numCache>
                <c:formatCode>0.0%</c:formatCode>
                <c:ptCount val="43"/>
                <c:pt idx="0" formatCode="General">
                  <c:v>0</c:v>
                </c:pt>
                <c:pt idx="1">
                  <c:v>-5.8999999999986841E-4</c:v>
                </c:pt>
                <c:pt idx="2">
                  <c:v>1.4401015375553605E-3</c:v>
                </c:pt>
                <c:pt idx="3">
                  <c:v>6.5788728274269737E-3</c:v>
                </c:pt>
                <c:pt idx="4">
                  <c:v>1.1166236058506307E-2</c:v>
                </c:pt>
                <c:pt idx="5">
                  <c:v>2.6276604826284133E-2</c:v>
                </c:pt>
                <c:pt idx="6">
                  <c:v>3.2492757614934753E-2</c:v>
                </c:pt>
                <c:pt idx="7">
                  <c:v>4.1484481180344757E-2</c:v>
                </c:pt>
                <c:pt idx="8">
                  <c:v>2.9157272027936498E-2</c:v>
                </c:pt>
                <c:pt idx="9">
                  <c:v>1.7170196552904748E-3</c:v>
                </c:pt>
                <c:pt idx="10">
                  <c:v>6.735750782753902E-3</c:v>
                </c:pt>
                <c:pt idx="11">
                  <c:v>2.7602839759292452E-2</c:v>
                </c:pt>
                <c:pt idx="12">
                  <c:v>3.1207196504476009E-2</c:v>
                </c:pt>
                <c:pt idx="13">
                  <c:v>4.7712714349925189E-2</c:v>
                </c:pt>
                <c:pt idx="14">
                  <c:v>5.8599419856381063E-2</c:v>
                </c:pt>
                <c:pt idx="15">
                  <c:v>6.8568985679727801E-2</c:v>
                </c:pt>
                <c:pt idx="16">
                  <c:v>6.9604988143827207E-2</c:v>
                </c:pt>
                <c:pt idx="17">
                  <c:v>8.3958787490630682E-2</c:v>
                </c:pt>
                <c:pt idx="18">
                  <c:v>9.8431414128704153E-2</c:v>
                </c:pt>
                <c:pt idx="19">
                  <c:v>0.10403230428045251</c:v>
                </c:pt>
                <c:pt idx="20">
                  <c:v>0.11268489139037596</c:v>
                </c:pt>
                <c:pt idx="21">
                  <c:v>0.12047301528033039</c:v>
                </c:pt>
                <c:pt idx="22">
                  <c:v>0.13524727597694763</c:v>
                </c:pt>
                <c:pt idx="23">
                  <c:v>0.13880156747567329</c:v>
                </c:pt>
                <c:pt idx="24">
                  <c:v>0.1543810700247763</c:v>
                </c:pt>
                <c:pt idx="25">
                  <c:v>0.16513542061799336</c:v>
                </c:pt>
                <c:pt idx="26">
                  <c:v>0.17630467157061336</c:v>
                </c:pt>
                <c:pt idx="27">
                  <c:v>0.17940938370498416</c:v>
                </c:pt>
                <c:pt idx="28">
                  <c:v>0.18471620355568019</c:v>
                </c:pt>
                <c:pt idx="29">
                  <c:v>0.19284664086441938</c:v>
                </c:pt>
                <c:pt idx="30">
                  <c:v>0.20737927003493284</c:v>
                </c:pt>
                <c:pt idx="31">
                  <c:v>0.20356471044337821</c:v>
                </c:pt>
                <c:pt idx="32">
                  <c:v>0.19103081042007308</c:v>
                </c:pt>
                <c:pt idx="33">
                  <c:v>0.18917515432458676</c:v>
                </c:pt>
                <c:pt idx="34">
                  <c:v>0.18323719203530842</c:v>
                </c:pt>
                <c:pt idx="35">
                  <c:v>0.18800020909666726</c:v>
                </c:pt>
                <c:pt idx="36">
                  <c:v>0.17645885752252721</c:v>
                </c:pt>
                <c:pt idx="37">
                  <c:v>0.18821568146929279</c:v>
                </c:pt>
                <c:pt idx="38">
                  <c:v>0.18992093120223563</c:v>
                </c:pt>
                <c:pt idx="39">
                  <c:v>0.18531351980739807</c:v>
                </c:pt>
                <c:pt idx="40">
                  <c:v>0.19111435406444754</c:v>
                </c:pt>
                <c:pt idx="41">
                  <c:v>0.21387445785559267</c:v>
                </c:pt>
                <c:pt idx="42">
                  <c:v>0.21661924892357431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66-443B-BFE9-9D678919103D}"/>
            </c:ext>
          </c:extLst>
        </c:ser>
        <c:ser>
          <c:idx val="3"/>
          <c:order val="1"/>
          <c:tx>
            <c:strRef>
              <c:f>'Since Inception Chart'!$D$9</c:f>
              <c:strCache>
                <c:ptCount val="1"/>
                <c:pt idx="0">
                  <c:v>G60/C40</c:v>
                </c:pt>
              </c:strCache>
            </c:strRef>
          </c:tx>
          <c:spPr>
            <a:ln w="28575" cap="rnd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'Since Inception Chart'!$B$11:$B$53</c:f>
              <c:numCache>
                <c:formatCode>yyyy/mm/dd;@</c:formatCode>
                <c:ptCount val="43"/>
                <c:pt idx="0">
                  <c:v>43646</c:v>
                </c:pt>
                <c:pt idx="1">
                  <c:v>43677</c:v>
                </c:pt>
                <c:pt idx="2">
                  <c:v>43708</c:v>
                </c:pt>
                <c:pt idx="3">
                  <c:v>43738</c:v>
                </c:pt>
                <c:pt idx="4">
                  <c:v>43769</c:v>
                </c:pt>
                <c:pt idx="5">
                  <c:v>43799</c:v>
                </c:pt>
                <c:pt idx="6">
                  <c:v>43830</c:v>
                </c:pt>
                <c:pt idx="7">
                  <c:v>43861</c:v>
                </c:pt>
                <c:pt idx="8">
                  <c:v>43890</c:v>
                </c:pt>
                <c:pt idx="9">
                  <c:v>43921</c:v>
                </c:pt>
                <c:pt idx="10">
                  <c:v>43951</c:v>
                </c:pt>
                <c:pt idx="11">
                  <c:v>43982</c:v>
                </c:pt>
                <c:pt idx="12">
                  <c:v>44012</c:v>
                </c:pt>
                <c:pt idx="13">
                  <c:v>44043</c:v>
                </c:pt>
                <c:pt idx="14">
                  <c:v>44074</c:v>
                </c:pt>
                <c:pt idx="15">
                  <c:v>44104</c:v>
                </c:pt>
                <c:pt idx="16">
                  <c:v>44135</c:v>
                </c:pt>
                <c:pt idx="17">
                  <c:v>44165</c:v>
                </c:pt>
                <c:pt idx="18">
                  <c:v>44196</c:v>
                </c:pt>
                <c:pt idx="19">
                  <c:v>44227</c:v>
                </c:pt>
                <c:pt idx="20">
                  <c:v>44255</c:v>
                </c:pt>
                <c:pt idx="21">
                  <c:v>44286</c:v>
                </c:pt>
                <c:pt idx="22">
                  <c:v>44316</c:v>
                </c:pt>
                <c:pt idx="23">
                  <c:v>44347</c:v>
                </c:pt>
                <c:pt idx="24">
                  <c:v>44377</c:v>
                </c:pt>
                <c:pt idx="25">
                  <c:v>44408</c:v>
                </c:pt>
                <c:pt idx="26">
                  <c:v>44439</c:v>
                </c:pt>
                <c:pt idx="27">
                  <c:v>44469</c:v>
                </c:pt>
                <c:pt idx="28">
                  <c:v>44500</c:v>
                </c:pt>
                <c:pt idx="29">
                  <c:v>44530</c:v>
                </c:pt>
                <c:pt idx="30">
                  <c:v>44561</c:v>
                </c:pt>
                <c:pt idx="31">
                  <c:v>44592</c:v>
                </c:pt>
                <c:pt idx="32">
                  <c:v>44620</c:v>
                </c:pt>
                <c:pt idx="33">
                  <c:v>44651</c:v>
                </c:pt>
                <c:pt idx="34">
                  <c:v>44681</c:v>
                </c:pt>
                <c:pt idx="35">
                  <c:v>44712</c:v>
                </c:pt>
                <c:pt idx="36">
                  <c:v>44742</c:v>
                </c:pt>
                <c:pt idx="37">
                  <c:v>44773</c:v>
                </c:pt>
                <c:pt idx="38">
                  <c:v>44804</c:v>
                </c:pt>
                <c:pt idx="39">
                  <c:v>44834</c:v>
                </c:pt>
                <c:pt idx="40">
                  <c:v>44865</c:v>
                </c:pt>
                <c:pt idx="41">
                  <c:v>44895</c:v>
                </c:pt>
                <c:pt idx="42">
                  <c:v>44926</c:v>
                </c:pt>
              </c:numCache>
            </c:numRef>
          </c:cat>
          <c:val>
            <c:numRef>
              <c:f>'Since Inception Chart'!$D$11:$D$53</c:f>
              <c:numCache>
                <c:formatCode>0.0%</c:formatCode>
                <c:ptCount val="43"/>
                <c:pt idx="0" formatCode="General">
                  <c:v>0</c:v>
                </c:pt>
                <c:pt idx="1">
                  <c:v>5.0114799999998461E-3</c:v>
                </c:pt>
                <c:pt idx="2">
                  <c:v>9.1866594920526623E-3</c:v>
                </c:pt>
                <c:pt idx="3">
                  <c:v>1.7346034552711886E-2</c:v>
                </c:pt>
                <c:pt idx="4">
                  <c:v>2.7094590153447839E-2</c:v>
                </c:pt>
                <c:pt idx="5">
                  <c:v>5.2691636110334006E-2</c:v>
                </c:pt>
                <c:pt idx="6">
                  <c:v>4.9758626673803263E-2</c:v>
                </c:pt>
                <c:pt idx="7">
                  <c:v>6.8349054135640186E-2</c:v>
                </c:pt>
                <c:pt idx="8">
                  <c:v>2.7588589076976033E-2</c:v>
                </c:pt>
                <c:pt idx="9">
                  <c:v>-2.9879138352979617E-2</c:v>
                </c:pt>
                <c:pt idx="10">
                  <c:v>2.9863756462576996E-2</c:v>
                </c:pt>
                <c:pt idx="11">
                  <c:v>5.8437017426504312E-2</c:v>
                </c:pt>
                <c:pt idx="12">
                  <c:v>7.0801466976676997E-2</c:v>
                </c:pt>
                <c:pt idx="13">
                  <c:v>9.4791510298558146E-2</c:v>
                </c:pt>
                <c:pt idx="14">
                  <c:v>0.11149132862167099</c:v>
                </c:pt>
                <c:pt idx="15">
                  <c:v>0.10688064029228261</c:v>
                </c:pt>
                <c:pt idx="16">
                  <c:v>8.3271783876973204E-2</c:v>
                </c:pt>
                <c:pt idx="17">
                  <c:v>0.1450358895571664</c:v>
                </c:pt>
                <c:pt idx="18">
                  <c:v>0.16210388612977678</c:v>
                </c:pt>
                <c:pt idx="19">
                  <c:v>0.15203830007798591</c:v>
                </c:pt>
                <c:pt idx="20">
                  <c:v>0.15229983581286977</c:v>
                </c:pt>
                <c:pt idx="21">
                  <c:v>0.16701850730565848</c:v>
                </c:pt>
                <c:pt idx="22">
                  <c:v>0.18344268231044558</c:v>
                </c:pt>
                <c:pt idx="23">
                  <c:v>0.18497145356745426</c:v>
                </c:pt>
                <c:pt idx="24">
                  <c:v>0.21514663313540416</c:v>
                </c:pt>
                <c:pt idx="25">
                  <c:v>0.23955180823582434</c:v>
                </c:pt>
                <c:pt idx="26">
                  <c:v>0.26622463279165998</c:v>
                </c:pt>
                <c:pt idx="27">
                  <c:v>0.22874709338174082</c:v>
                </c:pt>
                <c:pt idx="28">
                  <c:v>0.25008207491354661</c:v>
                </c:pt>
                <c:pt idx="29">
                  <c:v>0.26530612445795687</c:v>
                </c:pt>
                <c:pt idx="30">
                  <c:v>0.29495523307646043</c:v>
                </c:pt>
                <c:pt idx="31">
                  <c:v>0.24558281159331496</c:v>
                </c:pt>
                <c:pt idx="32">
                  <c:v>0.21787250516539203</c:v>
                </c:pt>
                <c:pt idx="33">
                  <c:v>0.21264342341976383</c:v>
                </c:pt>
                <c:pt idx="34">
                  <c:v>0.1511616015077224</c:v>
                </c:pt>
                <c:pt idx="35">
                  <c:v>0.14895206192978838</c:v>
                </c:pt>
                <c:pt idx="36">
                  <c:v>9.2236410233871968E-2</c:v>
                </c:pt>
                <c:pt idx="37">
                  <c:v>0.15653743809602205</c:v>
                </c:pt>
                <c:pt idx="38">
                  <c:v>0.12569135869231651</c:v>
                </c:pt>
                <c:pt idx="39">
                  <c:v>9.0944801120351082E-2</c:v>
                </c:pt>
                <c:pt idx="40">
                  <c:v>0.1299558089880295</c:v>
                </c:pt>
                <c:pt idx="41">
                  <c:v>0.18942111198211165</c:v>
                </c:pt>
                <c:pt idx="42">
                  <c:v>0.14771310915356928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66-443B-BFE9-9D6789191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8604799"/>
        <c:axId val="768613951"/>
      </c:lineChart>
      <c:dateAx>
        <c:axId val="768604799"/>
        <c:scaling>
          <c:orientation val="minMax"/>
        </c:scaling>
        <c:delete val="0"/>
        <c:axPos val="b"/>
        <c:numFmt formatCode="mmm/yy;;" sourceLinked="0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613951"/>
        <c:crosses val="autoZero"/>
        <c:auto val="0"/>
        <c:lblOffset val="100"/>
        <c:baseTimeUnit val="days"/>
        <c:majorUnit val="3"/>
        <c:majorTimeUnit val="months"/>
      </c:dateAx>
      <c:valAx>
        <c:axId val="768613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60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54D5F6-3183-428A-85C8-51C26DD4B5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Proxima Nova" panose="020B050303050206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08F93-CC89-4063-A187-7B1597877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A84C-EC3E-4598-9C4D-8CE1D2A956F5}" type="datetimeFigureOut">
              <a:rPr lang="en-GB" smtClean="0">
                <a:latin typeface="Proxima Nova" panose="020B0503030502060204" pitchFamily="34" charset="0"/>
              </a:rPr>
              <a:t>20/10/2023</a:t>
            </a:fld>
            <a:endParaRPr lang="en-GB" dirty="0">
              <a:latin typeface="Proxima Nova" panose="020B050303050206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4D309-D941-4AA7-AD70-D334F1D59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Proxima Nova" panose="020B050303050206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99044-B362-4E47-A054-164531AC8F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0F9D0-9E03-483D-AC3B-FCB5CBA393CA}" type="slidenum">
              <a:rPr lang="en-GB" smtClean="0">
                <a:latin typeface="Proxima Nova" panose="020B0503030502060204" pitchFamily="34" charset="0"/>
              </a:rPr>
              <a:t>‹#›</a:t>
            </a:fld>
            <a:endParaRPr lang="en-GB" dirty="0">
              <a:latin typeface="Proxima Nova" panose="020B0503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0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roxima Nova" panose="020B050303050206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roxima Nova" panose="020B0503030502060204" pitchFamily="34" charset="0"/>
              </a:defRPr>
            </a:lvl1pPr>
          </a:lstStyle>
          <a:p>
            <a:fld id="{3C57A4BF-14E0-48E2-B42F-B29D277000AB}" type="datetimeFigureOut">
              <a:rPr lang="en-GB" smtClean="0"/>
              <a:pPr/>
              <a:t>20/10/2023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roxima Nova" panose="020B050303050206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roxima Nova" panose="020B0503030502060204" pitchFamily="34" charset="0"/>
              </a:defRPr>
            </a:lvl1pPr>
          </a:lstStyle>
          <a:p>
            <a:fld id="{9B5D948F-A673-4DC7-A0E9-FA274EAF36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30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roxima Nova" panose="020B050303050206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roxima Nova" panose="020B050303050206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roxima Nova" panose="020B050303050206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roxima Nova" panose="020B050303050206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roxima Nova" panose="020B050303050206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Jerome to populate Client name;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40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428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Deck Prep: Team to manually populate left side content based on Client</a:t>
            </a:r>
          </a:p>
          <a:p>
            <a:endParaRPr lang="en-US" dirty="0"/>
          </a:p>
          <a:p>
            <a:r>
              <a:rPr lang="en-US" dirty="0"/>
              <a:t>Client-facing questions:</a:t>
            </a:r>
          </a:p>
          <a:p>
            <a:r>
              <a:rPr lang="en-US" dirty="0"/>
              <a:t>Ensure the client is managing their taxable income by strategically using RRSP contributions/withdrawals?</a:t>
            </a:r>
          </a:p>
          <a:p>
            <a:r>
              <a:rPr lang="en-US" dirty="0"/>
              <a:t>Does the client hold non-reg holdings to donate to avoid capital gains?</a:t>
            </a:r>
          </a:p>
          <a:p>
            <a:r>
              <a:rPr lang="en-US" dirty="0"/>
              <a:t>Should the client contribute to their RRSP just prior to converting to a RRIF?</a:t>
            </a:r>
          </a:p>
          <a:p>
            <a:r>
              <a:rPr lang="en-US" dirty="0"/>
              <a:t>Is the client eligible for GIS in retirement?</a:t>
            </a:r>
          </a:p>
          <a:p>
            <a:r>
              <a:rPr lang="en-US" dirty="0"/>
              <a:t>Is </a:t>
            </a:r>
            <a:r>
              <a:rPr lang="en-US"/>
              <a:t>the client </a:t>
            </a:r>
            <a:r>
              <a:rPr lang="en-US" dirty="0"/>
              <a:t>taking advantage of all available credits and benefits?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5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 Nova" panose="020B0504020202020204" pitchFamily="34" charset="0"/>
              </a:rPr>
              <a:t>Deck prep note: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 Nova" panose="020B0504020202020204" pitchFamily="34" charset="0"/>
              </a:rPr>
              <a:t>** Team may leverage the Conquest tool to review this information and implications of changes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 Nova" panose="020B0504020202020204" pitchFamily="34" charset="0"/>
              </a:rPr>
              <a:t>Manual inputs</a:t>
            </a:r>
          </a:p>
          <a:p>
            <a:endParaRPr lang="en-US" dirty="0"/>
          </a:p>
          <a:p>
            <a:r>
              <a:rPr lang="en-US" dirty="0"/>
              <a:t>Client-facing questions:</a:t>
            </a:r>
          </a:p>
          <a:p>
            <a:r>
              <a:rPr lang="en-US" dirty="0"/>
              <a:t>Are there potential catastrophic risks the client might be vulnerable to?</a:t>
            </a:r>
          </a:p>
          <a:p>
            <a:r>
              <a:rPr lang="en-US" dirty="0"/>
              <a:t>What are suitable amounts of insurance protection?</a:t>
            </a:r>
          </a:p>
          <a:p>
            <a:r>
              <a:rPr lang="en-US" dirty="0"/>
              <a:t>How long will the client need insurance coverage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73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 Nova" panose="020B0504020202020204" pitchFamily="34" charset="0"/>
              </a:rPr>
              <a:t>Deck prep notes: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 Nova" panose="020B0504020202020204" pitchFamily="34" charset="0"/>
              </a:rPr>
              <a:t>** Team may leverage the Conquest tool for this information review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 Nova" panose="020B0504020202020204" pitchFamily="34" charset="0"/>
              </a:rPr>
              <a:t>Manual inputs</a:t>
            </a:r>
          </a:p>
          <a:p>
            <a:endParaRPr lang="en-US" dirty="0"/>
          </a:p>
          <a:p>
            <a:r>
              <a:rPr lang="en-US" dirty="0"/>
              <a:t>Client-facing questions:</a:t>
            </a:r>
          </a:p>
          <a:p>
            <a:r>
              <a:rPr lang="en-US" dirty="0"/>
              <a:t>Could the client get a better rate for any outstanding liabilities?</a:t>
            </a:r>
          </a:p>
          <a:p>
            <a:r>
              <a:rPr lang="en-US" dirty="0"/>
              <a:t>Would borrowing money be beneficial to achieve the client’s goals?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35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580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Deck prep: Manually input if known </a:t>
            </a:r>
          </a:p>
          <a:p>
            <a:endParaRPr lang="en-US" dirty="0"/>
          </a:p>
          <a:p>
            <a:r>
              <a:rPr lang="en-US" dirty="0"/>
              <a:t>Client-facing questions:</a:t>
            </a:r>
          </a:p>
          <a:p>
            <a:r>
              <a:rPr lang="en-US" dirty="0"/>
              <a:t>Are your wills up to date and do they clearly state your wishes?</a:t>
            </a:r>
          </a:p>
          <a:p>
            <a:r>
              <a:rPr lang="en-US" dirty="0"/>
              <a:t>Have you discussed your estate with your trustees?</a:t>
            </a:r>
          </a:p>
          <a:p>
            <a:r>
              <a:rPr lang="en-US" dirty="0"/>
              <a:t>Do you have powers of attorney in place?</a:t>
            </a:r>
          </a:p>
          <a:p>
            <a:r>
              <a:rPr lang="en-US" dirty="0"/>
              <a:t>Are your documents and important information organized and accessible for your trustees?</a:t>
            </a:r>
          </a:p>
          <a:p>
            <a:r>
              <a:rPr lang="en-US" dirty="0"/>
              <a:t>Is the retirement plan mindful of the estate planning goals?</a:t>
            </a:r>
          </a:p>
          <a:p>
            <a:r>
              <a:rPr lang="en-US" dirty="0"/>
              <a:t>Is insurance suitable for enhancing the </a:t>
            </a:r>
            <a:r>
              <a:rPr lang="en-US" dirty="0" err="1"/>
              <a:t>clients’s</a:t>
            </a:r>
            <a:r>
              <a:rPr lang="en-US" dirty="0"/>
              <a:t> estate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5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17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Deck prep:</a:t>
            </a:r>
          </a:p>
          <a:p>
            <a:r>
              <a:rPr lang="en-US" dirty="0"/>
              <a:t>Jerome to populate with Douglas’s monthly performance updates </a:t>
            </a:r>
          </a:p>
          <a:p>
            <a:r>
              <a:rPr lang="en-US" dirty="0"/>
              <a:t>Jerome to present only the portfolio mix the Client holds</a:t>
            </a:r>
          </a:p>
          <a:p>
            <a:endParaRPr lang="en-US" dirty="0"/>
          </a:p>
          <a:p>
            <a:r>
              <a:rPr lang="en-US" dirty="0"/>
              <a:t>Client-facing questions:</a:t>
            </a:r>
          </a:p>
          <a:p>
            <a:r>
              <a:rPr lang="en-US" dirty="0"/>
              <a:t>What rate of return is needed to meet Client goals?</a:t>
            </a:r>
          </a:p>
          <a:p>
            <a:r>
              <a:rPr lang="en-US" dirty="0"/>
              <a:t>Is the asset allocation suitable to the client’s goals?</a:t>
            </a:r>
          </a:p>
          <a:p>
            <a:r>
              <a:rPr lang="en-US" dirty="0"/>
              <a:t>Is the asset location tax-optimal?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3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Jerome to personalize header with Client name</a:t>
            </a:r>
          </a:p>
          <a:p>
            <a:r>
              <a:rPr lang="en-US" dirty="0"/>
              <a:t>Jerome to update pie chart based on Client portfolio mix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6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Douglas to update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Manually update quarterly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6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0160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Deck prep commentary:</a:t>
            </a:r>
          </a:p>
          <a:p>
            <a:r>
              <a:rPr lang="en-CA" dirty="0"/>
              <a:t>Manual input</a:t>
            </a:r>
          </a:p>
          <a:p>
            <a:r>
              <a:rPr lang="en-CA" dirty="0"/>
              <a:t>After ratifying Financial Goals, team may move to leverage the Conquest tool to review plan details in more depth, make real-time changes, and/or scenario plan.</a:t>
            </a:r>
          </a:p>
          <a:p>
            <a:endParaRPr lang="en-CA" dirty="0"/>
          </a:p>
          <a:p>
            <a:r>
              <a:rPr lang="en-CA" dirty="0"/>
              <a:t>Client facing Questions/Commentary – Retirement Goals:</a:t>
            </a:r>
          </a:p>
          <a:p>
            <a:r>
              <a:rPr lang="en-CA" dirty="0"/>
              <a:t>Is the client happy to be on track against their goals or do they want to exceed them?</a:t>
            </a:r>
          </a:p>
          <a:p>
            <a:r>
              <a:rPr lang="en-CA" dirty="0"/>
              <a:t>What happens with the RESP if their child doesn’t go to school?</a:t>
            </a:r>
          </a:p>
          <a:p>
            <a:r>
              <a:rPr lang="en-CA" dirty="0"/>
              <a:t>Will they be on track if the market crashes or inflation increases?</a:t>
            </a:r>
          </a:p>
          <a:p>
            <a:r>
              <a:rPr lang="en-CA" dirty="0"/>
              <a:t>What if the client needs to increase health care costs?</a:t>
            </a:r>
          </a:p>
          <a:p>
            <a:r>
              <a:rPr lang="en-CA" dirty="0"/>
              <a:t>Will their spouse be ok if one person passes away before the other?</a:t>
            </a:r>
          </a:p>
          <a:p>
            <a:r>
              <a:rPr lang="en-CA" dirty="0"/>
              <a:t>Client may ask if they could run out of money?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46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72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2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Deck prep:</a:t>
            </a:r>
          </a:p>
          <a:p>
            <a:r>
              <a:rPr lang="en-US" dirty="0"/>
              <a:t>Formerly ‘Cash Flow’ slide</a:t>
            </a:r>
          </a:p>
          <a:p>
            <a:r>
              <a:rPr lang="en-US" dirty="0"/>
              <a:t>Manual inputs</a:t>
            </a:r>
          </a:p>
          <a:p>
            <a:endParaRPr lang="en-US" dirty="0"/>
          </a:p>
          <a:p>
            <a:r>
              <a:rPr lang="en-US" dirty="0"/>
              <a:t>Client-facing questions:</a:t>
            </a:r>
          </a:p>
          <a:p>
            <a:r>
              <a:rPr lang="en-US" dirty="0"/>
              <a:t>Is the client fully using any employer-matching in their pension?</a:t>
            </a:r>
          </a:p>
          <a:p>
            <a:r>
              <a:rPr lang="en-US" dirty="0"/>
              <a:t>How will inflation impact their pension?</a:t>
            </a:r>
          </a:p>
          <a:p>
            <a:r>
              <a:rPr lang="en-US" dirty="0"/>
              <a:t>What survivor benefits are built into their pension?</a:t>
            </a:r>
          </a:p>
          <a:p>
            <a:r>
              <a:rPr lang="en-US" dirty="0"/>
              <a:t>When is the best time to start CPP and OAS?</a:t>
            </a:r>
          </a:p>
          <a:p>
            <a:r>
              <a:rPr lang="en-US" dirty="0"/>
              <a:t>What is the maximum amount they can spend?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4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Jerome to populate Veritable Account holdings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56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Jerome to populate flows of contributions into accounts (RRSP: purchases </a:t>
            </a:r>
            <a:r>
              <a:rPr lang="en-US" dirty="0" err="1"/>
              <a:t>etc</a:t>
            </a:r>
            <a:r>
              <a:rPr lang="en-US" dirty="0"/>
              <a:t>) or withdrawals from accounts (RRIF)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 Nova" panose="020B0504020202020204" pitchFamily="34" charset="0"/>
              </a:rPr>
              <a:t>Jerome to populate Client names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 Nova" panose="020B0504020202020204" pitchFamily="34" charset="0"/>
              </a:rPr>
              <a:t>Jerome to link to CRA with new API to populate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6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6C774-8B31-4EC8-BF6C-ACF71C2F0C15}"/>
              </a:ext>
            </a:extLst>
          </p:cNvPr>
          <p:cNvSpPr>
            <a:spLocks/>
          </p:cNvSpPr>
          <p:nvPr userDrawn="1"/>
        </p:nvSpPr>
        <p:spPr>
          <a:xfrm>
            <a:off x="998476" y="731520"/>
            <a:ext cx="7554681" cy="5247249"/>
          </a:xfrm>
          <a:prstGeom prst="rect">
            <a:avLst/>
          </a:prstGeom>
          <a:gradFill flip="none" rotWithShape="1">
            <a:gsLst>
              <a:gs pos="0">
                <a:srgbClr val="BDB898"/>
              </a:gs>
              <a:gs pos="56000">
                <a:schemeClr val="accent1"/>
              </a:gs>
              <a:gs pos="25000">
                <a:schemeClr val="accent5"/>
              </a:gs>
            </a:gsLst>
            <a:lin ang="13500000" scaled="1"/>
            <a:tileRect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="0" i="0" baseline="0" dirty="0" err="1">
              <a:solidFill>
                <a:schemeClr val="bg1"/>
              </a:solidFill>
              <a:latin typeface="Proxima Nova Light" panose="020B030303050206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74841" y="1764699"/>
            <a:ext cx="5719338" cy="2880000"/>
          </a:xfrm>
          <a:prstGeom prst="rect">
            <a:avLst/>
          </a:prstGeo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Proxima Nova</a:t>
            </a:r>
            <a:br>
              <a:rPr lang="en-GB" dirty="0"/>
            </a:br>
            <a:r>
              <a:rPr lang="en-GB" dirty="0"/>
              <a:t>Light – </a:t>
            </a:r>
            <a:br>
              <a:rPr lang="en-GB" dirty="0"/>
            </a:br>
            <a:r>
              <a:rPr lang="en-GB" dirty="0"/>
              <a:t>For Titles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74841" y="4752153"/>
            <a:ext cx="571933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Proxima Nova Medium for Subtitles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83625-43CA-0092-DF14-323FA1F8D107}"/>
              </a:ext>
            </a:extLst>
          </p:cNvPr>
          <p:cNvSpPr txBox="1"/>
          <p:nvPr userDrawn="1"/>
        </p:nvSpPr>
        <p:spPr>
          <a:xfrm>
            <a:off x="9794449" y="63725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17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 Image_Cobalt Blue">
    <p:bg>
      <p:bgPr>
        <a:gradFill>
          <a:gsLst>
            <a:gs pos="36000">
              <a:schemeClr val="accent1"/>
            </a:gs>
            <a:gs pos="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b="0" i="0" dirty="0">
              <a:latin typeface="Proxima Nova" panose="020B0503030502060204" pitchFamily="34" charset="0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b="0" i="0" dirty="0">
              <a:latin typeface="Proxima Nova" panose="020B0503030502060204" pitchFamily="34" charset="0"/>
            </a:endParaRP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D0B9D96-907F-4E37-B5A7-830AD095F2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15965" y="1500838"/>
            <a:ext cx="6277559" cy="4360622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8E14845-BB2E-4EA2-8CBD-F35A520E36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8478" y="1500838"/>
            <a:ext cx="3174866" cy="3427743"/>
          </a:xfrm>
          <a:prstGeom prst="rect">
            <a:avLst/>
          </a:prstGeo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23222F2-0E39-45E4-8918-49125CD7C1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8" y="5035866"/>
            <a:ext cx="317486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6DD8F-9829-DAEC-D3E4-E7F11FB2FDBF}"/>
              </a:ext>
            </a:extLst>
          </p:cNvPr>
          <p:cNvSpPr txBox="1"/>
          <p:nvPr userDrawn="1"/>
        </p:nvSpPr>
        <p:spPr>
          <a:xfrm>
            <a:off x="4598894" y="63649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36ECA-5733-626B-DF73-4F4BEA4C4841}"/>
              </a:ext>
            </a:extLst>
          </p:cNvPr>
          <p:cNvSpPr txBox="1"/>
          <p:nvPr userDrawn="1"/>
        </p:nvSpPr>
        <p:spPr>
          <a:xfrm>
            <a:off x="1541929" y="744071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pic>
        <p:nvPicPr>
          <p:cNvPr id="7" name="Picture 6" descr="A white letter v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4512EA1-3A82-B15A-A795-AD292BA7F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477" y="406735"/>
            <a:ext cx="651030" cy="6175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D30323-5924-C1E2-0D5C-32973314EFC7}"/>
              </a:ext>
            </a:extLst>
          </p:cNvPr>
          <p:cNvSpPr txBox="1"/>
          <p:nvPr userDrawn="1"/>
        </p:nvSpPr>
        <p:spPr>
          <a:xfrm>
            <a:off x="5085471" y="82296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D0F70-7CF7-2AB0-493F-75B7BA408B2F}"/>
              </a:ext>
            </a:extLst>
          </p:cNvPr>
          <p:cNvSpPr txBox="1"/>
          <p:nvPr userDrawn="1"/>
        </p:nvSpPr>
        <p:spPr>
          <a:xfrm>
            <a:off x="4157003" y="696351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29FF3-8E5A-74E4-56B8-471C7E190502}"/>
              </a:ext>
            </a:extLst>
          </p:cNvPr>
          <p:cNvSpPr txBox="1"/>
          <p:nvPr userDrawn="1"/>
        </p:nvSpPr>
        <p:spPr>
          <a:xfrm>
            <a:off x="4775982" y="77372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82A3A-8F62-E8A5-8E13-3837FFD0F871}"/>
              </a:ext>
            </a:extLst>
          </p:cNvPr>
          <p:cNvSpPr txBox="1"/>
          <p:nvPr userDrawn="1"/>
        </p:nvSpPr>
        <p:spPr>
          <a:xfrm>
            <a:off x="5268351" y="506437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7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8476" y="1485900"/>
            <a:ext cx="5249471" cy="3442681"/>
          </a:xfrm>
          <a:prstGeom prst="rect">
            <a:avLst/>
          </a:prstGeo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 panose="020B0503030502060204" pitchFamily="34" charset="0"/>
              <a:ea typeface="+mn-ea"/>
              <a:cs typeface="+mn-cs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998476" y="5035866"/>
            <a:ext cx="5249471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3BD1F9C-C7CA-4162-BCD4-0E8701D300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22732" y="431801"/>
            <a:ext cx="3770792" cy="5454717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pic>
        <p:nvPicPr>
          <p:cNvPr id="3" name="Picture 2" descr="A white letter v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D29F2A8-30D6-9A77-4AC3-81A9612FF9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477" y="406735"/>
            <a:ext cx="651030" cy="6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08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8400" y="431800"/>
            <a:ext cx="7536000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D9A96-405A-0C54-F6AE-016EA30A23C3}"/>
              </a:ext>
            </a:extLst>
          </p:cNvPr>
          <p:cNvSpPr txBox="1"/>
          <p:nvPr userDrawn="1"/>
        </p:nvSpPr>
        <p:spPr>
          <a:xfrm>
            <a:off x="10705514" y="631639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77D9C-1B0D-3FEA-5C2F-809D56374595}"/>
              </a:ext>
            </a:extLst>
          </p:cNvPr>
          <p:cNvSpPr txBox="1"/>
          <p:nvPr userDrawn="1"/>
        </p:nvSpPr>
        <p:spPr>
          <a:xfrm>
            <a:off x="5043268" y="2426677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DC16-A8CF-EA40-997D-29516BC7DD8F}"/>
              </a:ext>
            </a:extLst>
          </p:cNvPr>
          <p:cNvSpPr txBox="1"/>
          <p:nvPr userDrawn="1"/>
        </p:nvSpPr>
        <p:spPr>
          <a:xfrm>
            <a:off x="11092375" y="633749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694AE-738A-3304-3B28-784A95CD2029}"/>
              </a:ext>
            </a:extLst>
          </p:cNvPr>
          <p:cNvSpPr txBox="1"/>
          <p:nvPr userDrawn="1"/>
        </p:nvSpPr>
        <p:spPr>
          <a:xfrm>
            <a:off x="11275255" y="635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707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gradFill>
          <a:gsLst>
            <a:gs pos="79000">
              <a:schemeClr val="accent1"/>
            </a:gs>
            <a:gs pos="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CE1E5E-B253-F292-F6E8-918B068E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431800"/>
            <a:ext cx="7536000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179C6-D475-51E2-6BB7-C71D21F787AD}"/>
              </a:ext>
            </a:extLst>
          </p:cNvPr>
          <p:cNvSpPr txBox="1"/>
          <p:nvPr userDrawn="1"/>
        </p:nvSpPr>
        <p:spPr>
          <a:xfrm>
            <a:off x="2124222" y="34747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0EAB7-8F1D-E274-497A-CF4BCB91B8E1}"/>
              </a:ext>
            </a:extLst>
          </p:cNvPr>
          <p:cNvSpPr txBox="1"/>
          <p:nvPr userDrawn="1"/>
        </p:nvSpPr>
        <p:spPr>
          <a:xfrm>
            <a:off x="6372665" y="34747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42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00" b="0" i="0" dirty="0">
              <a:solidFill>
                <a:schemeClr val="bg1"/>
              </a:solidFill>
              <a:latin typeface="Proxima Nova" panose="020B050303050206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5D124-E8DC-5BAB-DE55-01A16FE6DB49}"/>
              </a:ext>
            </a:extLst>
          </p:cNvPr>
          <p:cNvSpPr txBox="1"/>
          <p:nvPr userDrawn="1"/>
        </p:nvSpPr>
        <p:spPr>
          <a:xfrm>
            <a:off x="7202658" y="27150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99775-F304-6796-C42A-5C7DCA5E1204}"/>
              </a:ext>
            </a:extLst>
          </p:cNvPr>
          <p:cNvSpPr txBox="1"/>
          <p:nvPr userDrawn="1"/>
        </p:nvSpPr>
        <p:spPr>
          <a:xfrm>
            <a:off x="5542671" y="3678702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4AF81-89CA-777F-BD52-91C8F58B3111}"/>
              </a:ext>
            </a:extLst>
          </p:cNvPr>
          <p:cNvSpPr txBox="1"/>
          <p:nvPr userDrawn="1"/>
        </p:nvSpPr>
        <p:spPr>
          <a:xfrm>
            <a:off x="3650566" y="419920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B48E0-3EF4-918A-55B0-027BCF8FB04F}"/>
              </a:ext>
            </a:extLst>
          </p:cNvPr>
          <p:cNvSpPr txBox="1"/>
          <p:nvPr userDrawn="1"/>
        </p:nvSpPr>
        <p:spPr>
          <a:xfrm>
            <a:off x="5774788" y="1216855"/>
            <a:ext cx="0" cy="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57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195200" cy="4546800"/>
          </a:xfrm>
        </p:spPr>
        <p:txBody>
          <a:bodyPr/>
          <a:lstStyle>
            <a:lvl1pPr>
              <a:defRPr b="0" i="0">
                <a:latin typeface="Proxima Nova" panose="020B0503030502060204" pitchFamily="34" charset="0"/>
              </a:defRPr>
            </a:lvl1pPr>
            <a:lvl2pPr>
              <a:defRPr b="0" i="0">
                <a:latin typeface="Proxima Nova" panose="020B0503030502060204" pitchFamily="34" charset="0"/>
              </a:defRPr>
            </a:lvl2pPr>
            <a:lvl3pPr>
              <a:defRPr b="0" i="0">
                <a:latin typeface="Proxima Nova" panose="020B0503030502060204" pitchFamily="34" charset="0"/>
              </a:defRPr>
            </a:lvl3pPr>
            <a:lvl4pPr>
              <a:defRPr b="0" i="0">
                <a:latin typeface="Proxima Nova" panose="020B0503030502060204" pitchFamily="34" charset="0"/>
              </a:defRPr>
            </a:lvl4pPr>
            <a:lvl5pPr>
              <a:defRPr b="0" i="0">
                <a:latin typeface="Proxima Nova" panose="020B050303050206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105B971-186A-EF67-279B-90090C00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431800"/>
            <a:ext cx="7536000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 descr="A black and grey letter v&#10;&#10;Description automatically generated with low confidence">
            <a:extLst>
              <a:ext uri="{FF2B5EF4-FFF2-40B4-BE49-F238E27FC236}">
                <a16:creationId xmlns:a16="http://schemas.microsoft.com/office/drawing/2014/main" id="{C90BAC74-E649-BA6B-B457-4294E2576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3769" y="385547"/>
            <a:ext cx="659831" cy="6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58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201275" cy="4546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roxima Nova" panose="020B050303050206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Proxima Nova" panose="020B0503030502060204" pitchFamily="34" charset="0"/>
              </a:defRPr>
            </a:lvl2pPr>
            <a:lvl3pPr>
              <a:buClrTx/>
              <a:defRPr b="0" i="0">
                <a:solidFill>
                  <a:schemeClr val="bg1"/>
                </a:solidFill>
                <a:latin typeface="Proxima Nova" panose="020B0503030502060204" pitchFamily="34" charset="0"/>
              </a:defRPr>
            </a:lvl3pPr>
            <a:lvl4pPr>
              <a:buClrTx/>
              <a:defRPr b="0" i="0">
                <a:solidFill>
                  <a:schemeClr val="bg1"/>
                </a:solidFill>
                <a:latin typeface="Proxima Nova" panose="020B0503030502060204" pitchFamily="34" charset="0"/>
              </a:defRPr>
            </a:lvl4pPr>
            <a:lvl5pPr>
              <a:buClrTx/>
              <a:defRPr b="0" i="0">
                <a:solidFill>
                  <a:schemeClr val="bg1"/>
                </a:solidFill>
                <a:latin typeface="Proxima Nova" panose="020B050303050206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1311366-9CAC-02D2-7318-76E554D9C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431800"/>
            <a:ext cx="7365671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Picture 8" descr="A white letter v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A4DE930-2F37-022B-B03D-2F7B46F36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2570" y="389721"/>
            <a:ext cx="651030" cy="617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DED51-8046-DAC5-D5ED-3BE3D73EF39A}"/>
              </a:ext>
            </a:extLst>
          </p:cNvPr>
          <p:cNvSpPr txBox="1"/>
          <p:nvPr userDrawn="1"/>
        </p:nvSpPr>
        <p:spPr>
          <a:xfrm>
            <a:off x="400929" y="317929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372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>
            <a:lvl1pPr>
              <a:defRPr b="0" i="0">
                <a:latin typeface="Proxima Nova" panose="020B0503030502060204" pitchFamily="34" charset="0"/>
              </a:defRPr>
            </a:lvl1pPr>
            <a:lvl2pPr>
              <a:defRPr b="0" i="0">
                <a:latin typeface="Proxima Nova" panose="020B0503030502060204" pitchFamily="34" charset="0"/>
              </a:defRPr>
            </a:lvl2pPr>
            <a:lvl3pPr>
              <a:defRPr b="0" i="0">
                <a:latin typeface="Proxima Nova" panose="020B0503030502060204" pitchFamily="34" charset="0"/>
              </a:defRPr>
            </a:lvl3pPr>
            <a:lvl4pPr>
              <a:defRPr b="0" i="0">
                <a:latin typeface="Proxima Nova" panose="020B0503030502060204" pitchFamily="34" charset="0"/>
              </a:defRPr>
            </a:lvl4pPr>
            <a:lvl5pPr>
              <a:defRPr b="0" i="0">
                <a:latin typeface="Proxima Nova" panose="020B050303050206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000" cy="4546800"/>
          </a:xfrm>
        </p:spPr>
        <p:txBody>
          <a:bodyPr/>
          <a:lstStyle>
            <a:lvl1pPr>
              <a:defRPr b="0" i="0">
                <a:latin typeface="Proxima Nova" panose="020B0503030502060204" pitchFamily="34" charset="0"/>
              </a:defRPr>
            </a:lvl1pPr>
            <a:lvl2pPr>
              <a:defRPr b="0" i="0">
                <a:latin typeface="Proxima Nova" panose="020B0503030502060204" pitchFamily="34" charset="0"/>
              </a:defRPr>
            </a:lvl2pPr>
            <a:lvl3pPr>
              <a:defRPr b="0" i="0">
                <a:latin typeface="Proxima Nova" panose="020B0503030502060204" pitchFamily="34" charset="0"/>
              </a:defRPr>
            </a:lvl3pPr>
            <a:lvl4pPr>
              <a:defRPr b="0" i="0">
                <a:latin typeface="Proxima Nova" panose="020B0503030502060204" pitchFamily="34" charset="0"/>
              </a:defRPr>
            </a:lvl4pPr>
            <a:lvl5pPr>
              <a:defRPr b="0" i="0">
                <a:latin typeface="Proxima Nova" panose="020B050303050206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59DFB-9942-8CCD-599A-2915487F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431800"/>
            <a:ext cx="7536000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 descr="A black and grey letter v&#10;&#10;Description automatically generated with low confidence">
            <a:extLst>
              <a:ext uri="{FF2B5EF4-FFF2-40B4-BE49-F238E27FC236}">
                <a16:creationId xmlns:a16="http://schemas.microsoft.com/office/drawing/2014/main" id="{331326FE-1C03-91D8-EBFA-E7F46BBB44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8969" y="381374"/>
            <a:ext cx="659831" cy="6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96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4968000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ED3211B-3C86-4413-BA20-A4F81B443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8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8BC87DD-681F-02CE-510D-6D7BCF78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431800"/>
            <a:ext cx="7365671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Picture 8" descr="A white letter v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E128F0B-5B59-983B-FD1D-6E5C04B96E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8063" y="389721"/>
            <a:ext cx="651030" cy="6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4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>
            <a:lvl1pPr>
              <a:defRPr b="0" i="0">
                <a:latin typeface="Proxima Nova" panose="020B0503030502060204" pitchFamily="34" charset="0"/>
              </a:defRPr>
            </a:lvl1pPr>
            <a:lvl2pPr>
              <a:defRPr b="0" i="0">
                <a:latin typeface="Proxima Nova" panose="020B0503030502060204" pitchFamily="34" charset="0"/>
              </a:defRPr>
            </a:lvl2pPr>
            <a:lvl3pPr>
              <a:defRPr b="0" i="0">
                <a:latin typeface="Proxima Nova" panose="020B0503030502060204" pitchFamily="34" charset="0"/>
              </a:defRPr>
            </a:lvl3pPr>
            <a:lvl4pPr>
              <a:defRPr b="0" i="0">
                <a:latin typeface="Proxima Nova" panose="020B0503030502060204" pitchFamily="34" charset="0"/>
              </a:defRPr>
            </a:lvl4pPr>
            <a:lvl5pPr>
              <a:defRPr b="0" i="0">
                <a:latin typeface="Proxima Nova" panose="020B050303050206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6CADD-E14E-C898-68FA-04B1C213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431800"/>
            <a:ext cx="7536000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 descr="A black and grey letter v&#10;&#10;Description automatically generated with low confidence">
            <a:extLst>
              <a:ext uri="{FF2B5EF4-FFF2-40B4-BE49-F238E27FC236}">
                <a16:creationId xmlns:a16="http://schemas.microsoft.com/office/drawing/2014/main" id="{BB228E04-BCEC-71BD-B6AD-90D688C34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8969" y="381374"/>
            <a:ext cx="659831" cy="6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5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A65CEF-3396-E7E9-34F3-08D71D2CA7DC}"/>
              </a:ext>
            </a:extLst>
          </p:cNvPr>
          <p:cNvSpPr>
            <a:spLocks/>
          </p:cNvSpPr>
          <p:nvPr userDrawn="1"/>
        </p:nvSpPr>
        <p:spPr>
          <a:xfrm>
            <a:off x="994378" y="856573"/>
            <a:ext cx="3387707" cy="5428567"/>
          </a:xfrm>
          <a:prstGeom prst="rect">
            <a:avLst/>
          </a:prstGeom>
          <a:gradFill flip="none" rotWithShape="1">
            <a:gsLst>
              <a:gs pos="0">
                <a:srgbClr val="BDB898"/>
              </a:gs>
              <a:gs pos="56000">
                <a:schemeClr val="accent1"/>
              </a:gs>
              <a:gs pos="25000">
                <a:schemeClr val="accent5"/>
              </a:gs>
            </a:gsLst>
            <a:lin ang="13500000" scaled="1"/>
            <a:tileRect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="0" i="0" baseline="0" dirty="0" err="1">
              <a:solidFill>
                <a:schemeClr val="bg1"/>
              </a:solidFill>
              <a:latin typeface="Proxima Nova Light" panose="020B030303050206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74841" y="2203973"/>
            <a:ext cx="2469675" cy="2880000"/>
          </a:xfrm>
          <a:prstGeom prst="rect">
            <a:avLst/>
          </a:prstGeo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44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Proxima Nova Light Title Goes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74841" y="5191427"/>
            <a:ext cx="2469675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  <a:latin typeface="Proxima Nova" panose="020B0503030502060204" pitchFamily="34" charset="0"/>
              </a:defRPr>
            </a:lvl1pPr>
            <a:lvl2pPr>
              <a:defRPr sz="1400">
                <a:solidFill>
                  <a:schemeClr val="bg1"/>
                </a:solidFill>
                <a:latin typeface="Proxima Nova" panose="020B0503030502060204" pitchFamily="34" charset="0"/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Proxima Nova Medium Subtitle Goes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32A8D-F303-0E9D-DB07-155B32DF4CEF}"/>
              </a:ext>
            </a:extLst>
          </p:cNvPr>
          <p:cNvSpPr txBox="1"/>
          <p:nvPr userDrawn="1"/>
        </p:nvSpPr>
        <p:spPr>
          <a:xfrm>
            <a:off x="6822141" y="2608729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B2779-7EDB-E51D-0C78-C09B030D7B61}"/>
              </a:ext>
            </a:extLst>
          </p:cNvPr>
          <p:cNvSpPr txBox="1"/>
          <p:nvPr userDrawn="1"/>
        </p:nvSpPr>
        <p:spPr>
          <a:xfrm>
            <a:off x="6654018" y="216642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5BD80-A1F6-6920-F4EE-8745189317CD}"/>
              </a:ext>
            </a:extLst>
          </p:cNvPr>
          <p:cNvSpPr txBox="1"/>
          <p:nvPr userDrawn="1"/>
        </p:nvSpPr>
        <p:spPr>
          <a:xfrm>
            <a:off x="6639951" y="317929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045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10195200" cy="2134800"/>
          </a:xfrm>
        </p:spPr>
        <p:txBody>
          <a:bodyPr/>
          <a:lstStyle>
            <a:lvl1pPr>
              <a:defRPr b="0" i="0">
                <a:latin typeface="Proxima Nova" panose="020B0503030502060204" pitchFamily="34" charset="0"/>
              </a:defRPr>
            </a:lvl1pPr>
            <a:lvl2pPr>
              <a:defRPr b="0" i="0">
                <a:latin typeface="Proxima Nova" panose="020B0503030502060204" pitchFamily="34" charset="0"/>
              </a:defRPr>
            </a:lvl2pPr>
            <a:lvl3pPr>
              <a:defRPr b="0" i="0">
                <a:latin typeface="Proxima Nova" panose="020B0503030502060204" pitchFamily="34" charset="0"/>
              </a:defRPr>
            </a:lvl3pPr>
            <a:lvl4pPr>
              <a:defRPr b="0" i="0">
                <a:latin typeface="Proxima Nova" panose="020B0503030502060204" pitchFamily="34" charset="0"/>
              </a:defRPr>
            </a:lvl4pPr>
            <a:lvl5pPr>
              <a:defRPr b="0" i="0">
                <a:latin typeface="Proxima Nova" panose="020B050303050206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3742126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F60F47-90DE-3872-2C84-FFD5BB9D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431800"/>
            <a:ext cx="7536000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 descr="A black and grey letter v&#10;&#10;Description automatically generated with low confidence">
            <a:extLst>
              <a:ext uri="{FF2B5EF4-FFF2-40B4-BE49-F238E27FC236}">
                <a16:creationId xmlns:a16="http://schemas.microsoft.com/office/drawing/2014/main" id="{F9EFD689-BAFF-5D74-E59F-82CDD14A5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3769" y="381374"/>
            <a:ext cx="659831" cy="6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61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DE480-DE10-BE1A-99B2-D62C5049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431800"/>
            <a:ext cx="7536000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 descr="A black and grey letter v&#10;&#10;Description automatically generated with low confidence">
            <a:extLst>
              <a:ext uri="{FF2B5EF4-FFF2-40B4-BE49-F238E27FC236}">
                <a16:creationId xmlns:a16="http://schemas.microsoft.com/office/drawing/2014/main" id="{C30466CB-ED8A-FB72-25B9-61845688D4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8969" y="381374"/>
            <a:ext cx="659831" cy="6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27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Cha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07546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3187200" cy="2134800"/>
          </a:xfrm>
        </p:spPr>
        <p:txBody>
          <a:bodyPr/>
          <a:lstStyle>
            <a:lvl1pPr>
              <a:defRPr b="0" i="0">
                <a:latin typeface="Proxima Nova" panose="020B0503030502060204" pitchFamily="34" charset="0"/>
              </a:defRPr>
            </a:lvl1pPr>
            <a:lvl2pPr>
              <a:defRPr b="0" i="0">
                <a:latin typeface="Proxima Nova" panose="020B0503030502060204" pitchFamily="34" charset="0"/>
              </a:defRPr>
            </a:lvl2pPr>
            <a:lvl3pPr>
              <a:defRPr b="0" i="0">
                <a:latin typeface="Proxima Nova" panose="020B0503030502060204" pitchFamily="34" charset="0"/>
              </a:defRPr>
            </a:lvl3pPr>
            <a:lvl4pPr>
              <a:defRPr b="0" i="0">
                <a:latin typeface="Proxima Nova" panose="020B0503030502060204" pitchFamily="34" charset="0"/>
              </a:defRPr>
            </a:lvl4pPr>
            <a:lvl5pPr>
              <a:defRPr b="0" i="0">
                <a:latin typeface="Proxima Nova" panose="020B050303050206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8011892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07546" y="1331360"/>
            <a:ext cx="3187200" cy="2134800"/>
          </a:xfrm>
        </p:spPr>
        <p:txBody>
          <a:bodyPr/>
          <a:lstStyle>
            <a:lvl1pPr>
              <a:defRPr b="0" i="0">
                <a:latin typeface="Proxima Nova" panose="020B0503030502060204" pitchFamily="34" charset="0"/>
              </a:defRPr>
            </a:lvl1pPr>
            <a:lvl2pPr>
              <a:defRPr b="0" i="0">
                <a:latin typeface="Proxima Nova" panose="020B0503030502060204" pitchFamily="34" charset="0"/>
              </a:defRPr>
            </a:lvl2pPr>
            <a:lvl3pPr>
              <a:defRPr b="0" i="0">
                <a:latin typeface="Proxima Nova" panose="020B0503030502060204" pitchFamily="34" charset="0"/>
              </a:defRPr>
            </a:lvl3pPr>
            <a:lvl4pPr>
              <a:defRPr b="0" i="0">
                <a:latin typeface="Proxima Nova" panose="020B0503030502060204" pitchFamily="34" charset="0"/>
              </a:defRPr>
            </a:lvl4pPr>
            <a:lvl5pPr>
              <a:defRPr b="0" i="0">
                <a:latin typeface="Proxima Nova" panose="020B050303050206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11892" y="1331360"/>
            <a:ext cx="3187200" cy="2134800"/>
          </a:xfrm>
        </p:spPr>
        <p:txBody>
          <a:bodyPr/>
          <a:lstStyle>
            <a:lvl1pPr>
              <a:defRPr b="0" i="0">
                <a:latin typeface="Proxima Nova" panose="020B0503030502060204" pitchFamily="34" charset="0"/>
              </a:defRPr>
            </a:lvl1pPr>
            <a:lvl2pPr>
              <a:defRPr b="0" i="0">
                <a:latin typeface="Proxima Nova" panose="020B0503030502060204" pitchFamily="34" charset="0"/>
              </a:defRPr>
            </a:lvl2pPr>
            <a:lvl3pPr>
              <a:defRPr b="0" i="0">
                <a:latin typeface="Proxima Nova" panose="020B0503030502060204" pitchFamily="34" charset="0"/>
              </a:defRPr>
            </a:lvl3pPr>
            <a:lvl4pPr>
              <a:defRPr b="0" i="0">
                <a:latin typeface="Proxima Nova" panose="020B0503030502060204" pitchFamily="34" charset="0"/>
              </a:defRPr>
            </a:lvl4pPr>
            <a:lvl5pPr>
              <a:defRPr b="0" i="0">
                <a:latin typeface="Proxima Nova" panose="020B050303050206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AA10C-5FC0-0B30-55ED-D718C56F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431800"/>
            <a:ext cx="7536000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 descr="A black and grey letter v&#10;&#10;Description automatically generated with low confidence">
            <a:extLst>
              <a:ext uri="{FF2B5EF4-FFF2-40B4-BE49-F238E27FC236}">
                <a16:creationId xmlns:a16="http://schemas.microsoft.com/office/drawing/2014/main" id="{4CDAEB2F-E0EE-0141-DADE-D56173005C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3769" y="381374"/>
            <a:ext cx="659831" cy="6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36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Column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03200" y="3500437"/>
            <a:ext cx="2448000" cy="584775"/>
          </a:xfrm>
        </p:spPr>
        <p:txBody>
          <a:bodyPr>
            <a:spAutoFit/>
          </a:bodyPr>
          <a:lstStyle>
            <a:lvl1pPr>
              <a:defRPr sz="2000" b="0" i="0">
                <a:solidFill>
                  <a:schemeClr val="accent1"/>
                </a:solidFill>
                <a:latin typeface="Proxima Nova Medium" panose="020B0503030502060204" pitchFamily="34" charset="0"/>
              </a:defRPr>
            </a:lvl1pPr>
            <a:lvl2pPr>
              <a:defRPr sz="1300" b="0" i="0">
                <a:latin typeface="Proxima Nova Medium" panose="020B0503030502060204" pitchFamily="34" charset="0"/>
              </a:defRPr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582433" y="3500437"/>
            <a:ext cx="2448000" cy="584775"/>
          </a:xfrm>
        </p:spPr>
        <p:txBody>
          <a:bodyPr>
            <a:spAutoFit/>
          </a:bodyPr>
          <a:lstStyle>
            <a:lvl1pPr>
              <a:defRPr sz="2000" b="0" i="0">
                <a:latin typeface="Proxima Nova Medium" panose="020B0503030502060204" pitchFamily="34" charset="0"/>
              </a:defRPr>
            </a:lvl1pPr>
            <a:lvl2pPr>
              <a:defRPr sz="1300" b="0" i="0">
                <a:latin typeface="Proxima Nova Medium" panose="020B0503030502060204" pitchFamily="34" charset="0"/>
              </a:defRPr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161566" y="3500437"/>
            <a:ext cx="2448000" cy="584775"/>
          </a:xfrm>
        </p:spPr>
        <p:txBody>
          <a:bodyPr>
            <a:spAutoFit/>
          </a:bodyPr>
          <a:lstStyle>
            <a:lvl1pPr>
              <a:defRPr sz="2000" b="0" i="0">
                <a:solidFill>
                  <a:schemeClr val="accent4"/>
                </a:solidFill>
                <a:latin typeface="Proxima Nova Medium" panose="020B0503030502060204" pitchFamily="34" charset="0"/>
              </a:defRPr>
            </a:lvl1pPr>
            <a:lvl2pPr>
              <a:defRPr sz="1300" b="0" i="0">
                <a:latin typeface="Proxima Nova Medium" panose="020B0503030502060204" pitchFamily="34" charset="0"/>
              </a:defRPr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D499DA-AB3A-42FA-AEC3-59074A9B143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3300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0087E5F-B6BA-4B21-AEE1-13ECBDE2B7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2433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87444CB-F6F1-40E7-BD1A-43812BC02B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61566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BF16C7DF-AAFB-48BF-9719-BEDB49FA0EA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40700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E82B65-4225-4835-9D11-414E80A480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0700" y="3500437"/>
            <a:ext cx="2448000" cy="584775"/>
          </a:xfrm>
        </p:spPr>
        <p:txBody>
          <a:bodyPr>
            <a:spAutoFit/>
          </a:bodyPr>
          <a:lstStyle>
            <a:lvl1pPr>
              <a:defRPr sz="2000" b="0" i="0">
                <a:solidFill>
                  <a:schemeClr val="accent5"/>
                </a:solidFill>
                <a:latin typeface="Proxima Nova Medium" panose="020B0503030502060204" pitchFamily="34" charset="0"/>
              </a:defRPr>
            </a:lvl1pPr>
            <a:lvl2pPr>
              <a:defRPr sz="1300" b="0" i="0">
                <a:latin typeface="Proxima Nova Medium" panose="020B0503030502060204" pitchFamily="34" charset="0"/>
              </a:defRPr>
            </a:lvl2pPr>
          </a:lstStyle>
          <a:p>
            <a:pPr lvl="0"/>
            <a:r>
              <a:rPr lang="en-US" dirty="0"/>
              <a:t>Partner Name</a:t>
            </a:r>
          </a:p>
          <a:p>
            <a:pPr lvl="1"/>
            <a:r>
              <a:rPr lang="en-US" dirty="0"/>
              <a:t>Sector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24AF4F7-6286-4F12-8CC6-9D3D2C2EA2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7953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i="0" kern="1200" spc="20" baseline="0" dirty="0">
                <a:solidFill>
                  <a:schemeClr val="bg1"/>
                </a:solidFill>
                <a:latin typeface="Proxima Nova" panose="020B0503030502060204" pitchFamily="34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01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A1AAB6E-94B2-4E91-9CEB-50E84434F0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5363" y="4343400"/>
            <a:ext cx="2448000" cy="1533525"/>
          </a:xfrm>
        </p:spPr>
        <p:txBody>
          <a:bodyPr/>
          <a:lstStyle>
            <a:lvl2pPr>
              <a:defRPr sz="1300" b="0" i="0">
                <a:latin typeface="Proxima Nova" panose="020B0503030502060204" pitchFamily="34" charset="0"/>
              </a:defRPr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41DA198-669A-415B-9D0E-89D5BDCB8B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2433" y="4343400"/>
            <a:ext cx="2448000" cy="1533525"/>
          </a:xfrm>
        </p:spPr>
        <p:txBody>
          <a:bodyPr/>
          <a:lstStyle>
            <a:lvl2pPr>
              <a:defRPr sz="1300" b="0" i="0">
                <a:latin typeface="Proxima Nova" panose="020B0503030502060204" pitchFamily="34" charset="0"/>
              </a:defRPr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DC5114C-C3D2-49E7-A38D-466F95B5A2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1566" y="4343400"/>
            <a:ext cx="2448000" cy="1533525"/>
          </a:xfrm>
        </p:spPr>
        <p:txBody>
          <a:bodyPr/>
          <a:lstStyle>
            <a:lvl2pPr>
              <a:defRPr sz="1300" b="0" i="0">
                <a:latin typeface="Proxima Nova" panose="020B0503030502060204" pitchFamily="34" charset="0"/>
              </a:defRPr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468C94C-268F-4547-8993-7B47FB365E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40700" y="4343400"/>
            <a:ext cx="2448000" cy="1533525"/>
          </a:xfrm>
        </p:spPr>
        <p:txBody>
          <a:bodyPr/>
          <a:lstStyle>
            <a:lvl2pPr>
              <a:defRPr sz="1300" b="0" i="0">
                <a:latin typeface="Proxima Nova" panose="020B0503030502060204" pitchFamily="34" charset="0"/>
              </a:defRPr>
            </a:lvl2pPr>
          </a:lstStyle>
          <a:p>
            <a:pPr lvl="1"/>
            <a:r>
              <a:rPr lang="en-US" dirty="0"/>
              <a:t>Text Placeholder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A373DA8-5766-4E27-AB6B-2D49F7E784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37085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i="0" kern="1200" spc="20" baseline="0" dirty="0">
                <a:solidFill>
                  <a:schemeClr val="bg1"/>
                </a:solidFill>
                <a:latin typeface="Proxima Nova" panose="020B0503030502060204" pitchFamily="34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02</a:t>
            </a:r>
            <a:endParaRPr lang="en-GB" dirty="0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2EC7370-28C3-4DEF-9936-6044EC44FD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16218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i="0" kern="1200" spc="20" baseline="0" dirty="0">
                <a:solidFill>
                  <a:schemeClr val="bg1"/>
                </a:solidFill>
                <a:latin typeface="Proxima Nova" panose="020B0503030502060204" pitchFamily="34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03</a:t>
            </a:r>
            <a:endParaRPr lang="en-GB" dirty="0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CA9841A3-E975-4AA0-932D-99A38F3619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95352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i="0" kern="1200" spc="20" baseline="0" dirty="0">
                <a:solidFill>
                  <a:schemeClr val="bg1"/>
                </a:solidFill>
                <a:latin typeface="Proxima Nova" panose="020B0503030502060204" pitchFamily="34" charset="0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dirty="0"/>
              <a:t>04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0413F-C69F-E16E-FDCD-D7C0BB4E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431800"/>
            <a:ext cx="7536000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C54C7B08-2DDB-8D71-C138-B583E886D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77828" y="431800"/>
            <a:ext cx="1810872" cy="28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81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Quad Boxes BG Dark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2086F202-0162-4310-A956-FCCC947433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0" name="Text Placeholder 8">
            <a:extLst>
              <a:ext uri="{FF2B5EF4-FFF2-40B4-BE49-F238E27FC236}">
                <a16:creationId xmlns:a16="http://schemas.microsoft.com/office/drawing/2014/main" id="{E8B6691E-17EA-480D-B598-F314E1A68E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8">
            <a:extLst>
              <a:ext uri="{FF2B5EF4-FFF2-40B4-BE49-F238E27FC236}">
                <a16:creationId xmlns:a16="http://schemas.microsoft.com/office/drawing/2014/main" id="{59F2358C-C167-462D-9F76-6D66B9B409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08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2" name="Text Placeholder 8">
            <a:extLst>
              <a:ext uri="{FF2B5EF4-FFF2-40B4-BE49-F238E27FC236}">
                <a16:creationId xmlns:a16="http://schemas.microsoft.com/office/drawing/2014/main" id="{B2FCC9C9-35DE-4F3C-A352-30EE65DD5B8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EA017BC0-9170-4186-94F7-40E80F981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4" name="Text Placeholder 8">
            <a:extLst>
              <a:ext uri="{FF2B5EF4-FFF2-40B4-BE49-F238E27FC236}">
                <a16:creationId xmlns:a16="http://schemas.microsoft.com/office/drawing/2014/main" id="{0383342E-84C2-404C-8D37-45747A1916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8">
            <a:extLst>
              <a:ext uri="{FF2B5EF4-FFF2-40B4-BE49-F238E27FC236}">
                <a16:creationId xmlns:a16="http://schemas.microsoft.com/office/drawing/2014/main" id="{BE27B3E2-E887-473C-8464-38B061F67E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208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6" name="Text Placeholder 8">
            <a:extLst>
              <a:ext uri="{FF2B5EF4-FFF2-40B4-BE49-F238E27FC236}">
                <a16:creationId xmlns:a16="http://schemas.microsoft.com/office/drawing/2014/main" id="{4C0C9B8C-19B0-44D7-9F0F-975D45D4007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0800" y="3741920"/>
            <a:ext cx="4968000" cy="388800"/>
          </a:xfrm>
          <a:solidFill>
            <a:schemeClr val="accent1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020165-4965-D737-CBD1-6B4E1783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431800"/>
            <a:ext cx="7365671" cy="5334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 descr="A white letter v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96DA8FB-DA2E-8850-3CB9-78289581BD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8063" y="389721"/>
            <a:ext cx="651030" cy="6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4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ransition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EFE139-266B-81D8-09DA-114AC679B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i="0" dirty="0">
              <a:latin typeface="Proxima Nova" panose="020B050303050206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BD13F-9725-5ED1-4846-CDC767E5C510}"/>
              </a:ext>
            </a:extLst>
          </p:cNvPr>
          <p:cNvSpPr txBox="1"/>
          <p:nvPr userDrawn="1"/>
        </p:nvSpPr>
        <p:spPr>
          <a:xfrm>
            <a:off x="5880847" y="64008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EDA1B1-02A1-CDF8-2F05-325598E5CDAB}"/>
              </a:ext>
            </a:extLst>
          </p:cNvPr>
          <p:cNvSpPr>
            <a:spLocks/>
          </p:cNvSpPr>
          <p:nvPr userDrawn="1"/>
        </p:nvSpPr>
        <p:spPr>
          <a:xfrm>
            <a:off x="998476" y="971550"/>
            <a:ext cx="7091424" cy="4914900"/>
          </a:xfrm>
          <a:prstGeom prst="rect">
            <a:avLst/>
          </a:prstGeom>
          <a:gradFill flip="none" rotWithShape="1">
            <a:gsLst>
              <a:gs pos="0">
                <a:srgbClr val="BDB898"/>
              </a:gs>
              <a:gs pos="65000">
                <a:schemeClr val="accent1"/>
              </a:gs>
              <a:gs pos="31000">
                <a:schemeClr val="accent5"/>
              </a:gs>
            </a:gsLst>
            <a:lin ang="13500000" scaled="1"/>
            <a:tileRect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="0" i="0" baseline="0" dirty="0" err="1">
              <a:solidFill>
                <a:schemeClr val="bg1"/>
              </a:solidFill>
              <a:latin typeface="Proxima Nova Light" panose="020B0303030502060204" pitchFamily="34" charset="0"/>
              <a:ea typeface="+mj-ea"/>
              <a:cs typeface="+mj-cs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28EE099-A97B-9BCA-FF0F-A15E1301FF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57927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b="1" i="0" kern="1200" baseline="0" dirty="0" smtClean="0">
                <a:solidFill>
                  <a:schemeClr val="tx1"/>
                </a:solidFill>
                <a:latin typeface="Proxima Nova Semibold" panose="020B050303050206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pic>
        <p:nvPicPr>
          <p:cNvPr id="12" name="Picture 1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57BCF76-47D3-390A-2CA1-C3B2CC9A6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66447" y="1307489"/>
            <a:ext cx="2775305" cy="4413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382591-7C55-73FC-6B8E-601AF64DF3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defRPr sz="8000" b="0" i="0" baseline="0">
                <a:solidFill>
                  <a:schemeClr val="tx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4A21F4F-DA99-2233-99A3-9D2E89DFB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Proxima Nova Medium" panose="020B050303050206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Proxima Nova Medium" panose="020B0503030502060204" pitchFamily="34" charset="0"/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67968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123587-0534-CB6D-B5C9-138A637EE19E}"/>
              </a:ext>
            </a:extLst>
          </p:cNvPr>
          <p:cNvSpPr>
            <a:spLocks/>
          </p:cNvSpPr>
          <p:nvPr userDrawn="1"/>
        </p:nvSpPr>
        <p:spPr>
          <a:xfrm>
            <a:off x="998476" y="971550"/>
            <a:ext cx="7091424" cy="4914900"/>
          </a:xfrm>
          <a:prstGeom prst="rect">
            <a:avLst/>
          </a:prstGeom>
          <a:gradFill flip="none" rotWithShape="1">
            <a:gsLst>
              <a:gs pos="0">
                <a:srgbClr val="BDB898"/>
              </a:gs>
              <a:gs pos="65000">
                <a:schemeClr val="accent1"/>
              </a:gs>
              <a:gs pos="31000">
                <a:schemeClr val="accent5"/>
              </a:gs>
            </a:gsLst>
            <a:lin ang="13500000" scaled="1"/>
            <a:tileRect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="0" i="0" baseline="0" dirty="0" err="1">
              <a:solidFill>
                <a:schemeClr val="bg1"/>
              </a:solidFill>
              <a:latin typeface="Proxima Nova Light" panose="020B030303050206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defRPr sz="80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E67C5C-769B-4AEA-A1B7-EFD4A3AA2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B0BD-68A6-4AD8-A640-99B893F063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57927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b="1" i="0" kern="1200" baseline="0" dirty="0" smtClean="0">
                <a:solidFill>
                  <a:schemeClr val="bg1"/>
                </a:solidFill>
                <a:latin typeface="Proxima Nova Semibold" panose="020B050303050206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3869611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gradFill flip="none" rotWithShape="1">
          <a:gsLst>
            <a:gs pos="99000">
              <a:schemeClr val="accent3"/>
            </a:gs>
            <a:gs pos="59000">
              <a:schemeClr val="accent5"/>
            </a:gs>
            <a:gs pos="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/>
          </p:cNvSpPr>
          <p:nvPr userDrawn="1"/>
        </p:nvSpPr>
        <p:spPr>
          <a:xfrm>
            <a:off x="998476" y="971550"/>
            <a:ext cx="7091424" cy="4925962"/>
          </a:xfrm>
          <a:prstGeom prst="rect">
            <a:avLst/>
          </a:prstGeom>
          <a:gradFill>
            <a:gsLst>
              <a:gs pos="100000">
                <a:schemeClr val="tx2"/>
              </a:gs>
              <a:gs pos="38000">
                <a:schemeClr val="tx1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="0" i="0" baseline="0" dirty="0" err="1">
              <a:solidFill>
                <a:schemeClr val="bg1"/>
              </a:solidFill>
              <a:latin typeface="Proxima Nova Light" panose="020B0303030502060204" pitchFamily="34" charset="0"/>
              <a:ea typeface="+mj-ea"/>
              <a:cs typeface="+mj-cs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2EED19D-B401-C6EB-E84D-70A43E6EFA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57927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b="1" i="0" kern="1200" baseline="0" dirty="0" smtClean="0">
                <a:solidFill>
                  <a:schemeClr val="bg1"/>
                </a:solidFill>
                <a:latin typeface="Proxima Nova Semibold" panose="020B050303050206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91B9B3C-1FCD-E24A-577B-F05F0A91B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6447" y="1307489"/>
            <a:ext cx="2775305" cy="4413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3C0684-7B86-C04D-973E-91B6F06264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defRPr sz="80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D542A97-FB5B-CA54-7F6B-56FCE49CD8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256639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 CHART TEXT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ying on a bed&#10;&#10;Description automatically generated with low confidence">
            <a:extLst>
              <a:ext uri="{FF2B5EF4-FFF2-40B4-BE49-F238E27FC236}">
                <a16:creationId xmlns:a16="http://schemas.microsoft.com/office/drawing/2014/main" id="{148FADBB-11FE-EF6F-4025-1B9AD69E5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923365"/>
            <a:ext cx="12192000" cy="81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9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8">
            <a:extLst>
              <a:ext uri="{FF2B5EF4-FFF2-40B4-BE49-F238E27FC236}">
                <a16:creationId xmlns:a16="http://schemas.microsoft.com/office/drawing/2014/main" id="{313A4DB5-DC12-470A-9F09-93D424F33379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b="0" i="0" smtClean="0">
                <a:solidFill>
                  <a:schemeClr val="bg1"/>
                </a:solidFill>
                <a:latin typeface="Proxima Nova" panose="020B0503030502060204" pitchFamily="34" charset="0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b="0" i="0" dirty="0">
              <a:solidFill>
                <a:schemeClr val="bg1"/>
              </a:solidFill>
              <a:latin typeface="Proxima Nova" panose="020B050303050206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9189F-F907-2F25-9E17-0FF63EE8A1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  <a:prstGeom prst="rect">
            <a:avLst/>
          </a:prstGeom>
        </p:spPr>
        <p:txBody>
          <a:bodyPr anchor="t" anchorCtr="0"/>
          <a:lstStyle>
            <a:lvl1pPr algn="l">
              <a:defRPr sz="88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Divider copy </a:t>
            </a:r>
            <a:br>
              <a:rPr lang="en-GB" dirty="0"/>
            </a:br>
            <a:r>
              <a:rPr lang="en-GB" dirty="0"/>
              <a:t>goes here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5418FE1-D874-7D75-0A41-67DD7C1BEB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6D5E32D-CC8E-A0B4-F826-B3240C59CC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42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EFE139-266B-81D8-09DA-114AC679B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i="0" dirty="0">
              <a:latin typeface="Proxima Nova" panose="020B050303050206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BD13F-9725-5ED1-4846-CDC767E5C510}"/>
              </a:ext>
            </a:extLst>
          </p:cNvPr>
          <p:cNvSpPr txBox="1"/>
          <p:nvPr userDrawn="1"/>
        </p:nvSpPr>
        <p:spPr>
          <a:xfrm>
            <a:off x="5880847" y="64008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AAC26-2762-9D46-A547-20BBABCD3C73}"/>
              </a:ext>
            </a:extLst>
          </p:cNvPr>
          <p:cNvSpPr>
            <a:spLocks/>
          </p:cNvSpPr>
          <p:nvPr userDrawn="1"/>
        </p:nvSpPr>
        <p:spPr>
          <a:xfrm>
            <a:off x="994379" y="1924518"/>
            <a:ext cx="3030598" cy="4360622"/>
          </a:xfrm>
          <a:prstGeom prst="rect">
            <a:avLst/>
          </a:prstGeom>
          <a:gradFill flip="none" rotWithShape="1">
            <a:gsLst>
              <a:gs pos="0">
                <a:srgbClr val="BDB898"/>
              </a:gs>
              <a:gs pos="56000">
                <a:schemeClr val="accent1"/>
              </a:gs>
              <a:gs pos="25000">
                <a:schemeClr val="accent5"/>
              </a:gs>
            </a:gsLst>
            <a:lin ang="13500000" scaled="1"/>
            <a:tileRect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="0" i="0" baseline="0" dirty="0" err="1">
              <a:solidFill>
                <a:schemeClr val="bg1"/>
              </a:solidFill>
              <a:latin typeface="Proxima Nova Light" panose="020B0303030502060204" pitchFamily="34" charset="0"/>
              <a:ea typeface="+mj-ea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855716-F4D7-0863-2ECF-911BFA424E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4841" y="2203973"/>
            <a:ext cx="2469675" cy="2880000"/>
          </a:xfrm>
          <a:prstGeom prst="rect">
            <a:avLst/>
          </a:prstGeo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4400" b="0" i="0" baseline="0">
                <a:solidFill>
                  <a:schemeClr val="tx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Proxima Nova Light Title Goes Here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64B171-D577-BF2A-BEAD-3342074043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4841" y="5191427"/>
            <a:ext cx="2469675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tx1"/>
                </a:solidFill>
                <a:latin typeface="Proxima Nova" panose="020B0503030502060204" pitchFamily="34" charset="0"/>
              </a:defRPr>
            </a:lvl1pPr>
            <a:lvl2pPr>
              <a:defRPr sz="1400">
                <a:solidFill>
                  <a:schemeClr val="bg1"/>
                </a:solidFill>
                <a:latin typeface="Proxima Nova" panose="020B0503030502060204" pitchFamily="34" charset="0"/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Proxima Nova Medium Subtitle Goes Here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1799EAF-A1C5-14EB-3087-00A85D2925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20547" y="438270"/>
            <a:ext cx="2378262" cy="1114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37A41-391D-C68E-A7DB-46AA27FEDD47}"/>
              </a:ext>
            </a:extLst>
          </p:cNvPr>
          <p:cNvSpPr txBox="1"/>
          <p:nvPr userDrawn="1"/>
        </p:nvSpPr>
        <p:spPr>
          <a:xfrm>
            <a:off x="8321040" y="260252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32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1">
    <p:bg>
      <p:bgPr>
        <a:gradFill flip="none" rotWithShape="1">
          <a:gsLst>
            <a:gs pos="0">
              <a:schemeClr val="accent1"/>
            </a:gs>
            <a:gs pos="42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0A6CEE3-DE29-4946-AC1B-1DB3B6C0B06A}"/>
              </a:ext>
            </a:extLst>
          </p:cNvPr>
          <p:cNvSpPr/>
          <p:nvPr userDrawn="1"/>
        </p:nvSpPr>
        <p:spPr>
          <a:xfrm>
            <a:off x="1004888" y="762000"/>
            <a:ext cx="7524000" cy="534924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en-GB" sz="1500" b="0" i="0" dirty="0">
              <a:solidFill>
                <a:schemeClr val="bg1"/>
              </a:solidFill>
              <a:latin typeface="Proxima Nova" panose="020B050303050206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485F9-164F-E11F-6420-6F8A7AF73893}"/>
              </a:ext>
            </a:extLst>
          </p:cNvPr>
          <p:cNvSpPr txBox="1"/>
          <p:nvPr userDrawn="1"/>
        </p:nvSpPr>
        <p:spPr>
          <a:xfrm>
            <a:off x="304800" y="3747247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EEF42-EEC5-9C6E-68F7-8C6E4AFF7683}"/>
              </a:ext>
            </a:extLst>
          </p:cNvPr>
          <p:cNvSpPr txBox="1"/>
          <p:nvPr userDrawn="1"/>
        </p:nvSpPr>
        <p:spPr>
          <a:xfrm>
            <a:off x="448235" y="3890682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39D05-D359-D54F-2693-6B316E57580B}"/>
              </a:ext>
            </a:extLst>
          </p:cNvPr>
          <p:cNvSpPr txBox="1"/>
          <p:nvPr userDrawn="1"/>
        </p:nvSpPr>
        <p:spPr>
          <a:xfrm>
            <a:off x="9619129" y="3890682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D82F9-4AD8-D640-B6E5-E7FE6EE43472}"/>
              </a:ext>
            </a:extLst>
          </p:cNvPr>
          <p:cNvSpPr txBox="1"/>
          <p:nvPr userDrawn="1"/>
        </p:nvSpPr>
        <p:spPr>
          <a:xfrm>
            <a:off x="10712824" y="310178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3A59E1-9077-BB83-13D7-9822580E87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9014" y="2278796"/>
            <a:ext cx="6263956" cy="2300407"/>
          </a:xfrm>
          <a:prstGeom prst="rect">
            <a:avLst/>
          </a:prstGeom>
        </p:spPr>
        <p:txBody>
          <a:bodyPr anchor="t" anchorCtr="0"/>
          <a:lstStyle>
            <a:lvl1pPr algn="l">
              <a:defRPr sz="88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Divider copy </a:t>
            </a:r>
            <a:br>
              <a:rPr lang="en-GB" dirty="0"/>
            </a:br>
            <a:r>
              <a:rPr lang="en-GB" dirty="0"/>
              <a:t>goes here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EC93C5E-E3D4-1C33-C7A7-D9DC3EDEE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9014" y="5186225"/>
            <a:ext cx="6263956" cy="216000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0696AC4-9E17-70E6-E7FC-295A738FF5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59013" y="1292815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992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1">
    <p:bg>
      <p:bgPr>
        <a:gradFill>
          <a:gsLst>
            <a:gs pos="0">
              <a:schemeClr val="accent1"/>
            </a:gs>
            <a:gs pos="42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0EE53E-C322-34E3-1D45-5CD9EBA0DAF1}"/>
              </a:ext>
            </a:extLst>
          </p:cNvPr>
          <p:cNvSpPr>
            <a:spLocks/>
          </p:cNvSpPr>
          <p:nvPr userDrawn="1"/>
        </p:nvSpPr>
        <p:spPr>
          <a:xfrm>
            <a:off x="1004888" y="762000"/>
            <a:ext cx="7524000" cy="5334000"/>
          </a:xfrm>
          <a:prstGeom prst="rect">
            <a:avLst/>
          </a:prstGeom>
          <a:gradFill flip="none" rotWithShape="1">
            <a:gsLst>
              <a:gs pos="0">
                <a:srgbClr val="BDB898"/>
              </a:gs>
              <a:gs pos="65000">
                <a:schemeClr val="accent1"/>
              </a:gs>
              <a:gs pos="31000">
                <a:schemeClr val="accent5"/>
              </a:gs>
            </a:gsLst>
            <a:lin ang="13500000" scaled="1"/>
            <a:tileRect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="0" i="0" baseline="0" dirty="0" err="1">
              <a:solidFill>
                <a:schemeClr val="bg1"/>
              </a:solidFill>
              <a:latin typeface="Proxima Nova Light" panose="020B0303030502060204" pitchFamily="34" charset="0"/>
              <a:ea typeface="+mj-ea"/>
              <a:cs typeface="+mj-cs"/>
            </a:endParaRPr>
          </a:p>
        </p:txBody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15EB5FA9-D117-4324-A3D4-5F62C3F1B10A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b="0" i="0" smtClean="0">
                <a:solidFill>
                  <a:schemeClr val="bg1"/>
                </a:solidFill>
                <a:latin typeface="Proxima Nova" panose="020B0503030502060204" pitchFamily="34" charset="0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b="0" i="0" dirty="0">
              <a:solidFill>
                <a:schemeClr val="bg1"/>
              </a:solidFill>
              <a:latin typeface="Proxima Nova" panose="020B050303050206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81B807-8C61-5B63-F192-0694E49B31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9014" y="2278796"/>
            <a:ext cx="6263956" cy="2300407"/>
          </a:xfrm>
          <a:prstGeom prst="rect">
            <a:avLst/>
          </a:prstGeom>
        </p:spPr>
        <p:txBody>
          <a:bodyPr anchor="t" anchorCtr="0"/>
          <a:lstStyle>
            <a:lvl1pPr algn="l">
              <a:defRPr sz="88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Divider copy </a:t>
            </a:r>
            <a:br>
              <a:rPr lang="en-GB" dirty="0"/>
            </a:br>
            <a:r>
              <a:rPr lang="en-GB" dirty="0"/>
              <a:t>goes here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5F774D-5B30-5DF2-7518-8CFDBB68A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9014" y="5186225"/>
            <a:ext cx="6263956" cy="216000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0F270E5-0347-C563-B92C-76411CF4F2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59013" y="1292815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132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men sitting at a table&#10;&#10;Description automatically generated">
            <a:extLst>
              <a:ext uri="{FF2B5EF4-FFF2-40B4-BE49-F238E27FC236}">
                <a16:creationId xmlns:a16="http://schemas.microsoft.com/office/drawing/2014/main" id="{2A1026B4-6A8F-A873-DCF7-5472598403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66165"/>
            <a:ext cx="12192000" cy="8125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58E64C-7A73-E58E-A8BD-45DBC96C18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839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i="0" dirty="0">
              <a:latin typeface="Proxima Nova" panose="020B050303050206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6B0BAF-BECE-F1F3-6240-D0EB14CD26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9014" y="2278796"/>
            <a:ext cx="6263956" cy="2300407"/>
          </a:xfrm>
          <a:prstGeom prst="rect">
            <a:avLst/>
          </a:prstGeom>
        </p:spPr>
        <p:txBody>
          <a:bodyPr anchor="t" anchorCtr="0"/>
          <a:lstStyle>
            <a:lvl1pPr algn="l">
              <a:defRPr sz="88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Divider copy </a:t>
            </a:r>
            <a:br>
              <a:rPr lang="en-GB" dirty="0"/>
            </a:br>
            <a:r>
              <a:rPr lang="en-GB" dirty="0"/>
              <a:t>goes here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D3DD2E5-2F3C-5942-0859-BD3677D37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9014" y="5186225"/>
            <a:ext cx="6263956" cy="216000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1BC5409-6B06-BD8A-A17B-AA3F46B657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59013" y="1292815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2799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plant&#10;&#10;Description automatically generated with medium confidence">
            <a:extLst>
              <a:ext uri="{FF2B5EF4-FFF2-40B4-BE49-F238E27FC236}">
                <a16:creationId xmlns:a16="http://schemas.microsoft.com/office/drawing/2014/main" id="{0D5A5946-9293-D0B8-3141-7854CE0EE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4912" y="0"/>
            <a:ext cx="123269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58E64C-7A73-E58E-A8BD-45DBC96C18B0}"/>
              </a:ext>
            </a:extLst>
          </p:cNvPr>
          <p:cNvSpPr/>
          <p:nvPr userDrawn="1"/>
        </p:nvSpPr>
        <p:spPr>
          <a:xfrm>
            <a:off x="-134914" y="0"/>
            <a:ext cx="12326914" cy="6858000"/>
          </a:xfrm>
          <a:prstGeom prst="rect">
            <a:avLst/>
          </a:prstGeom>
          <a:solidFill>
            <a:srgbClr val="383839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i="0" dirty="0">
              <a:latin typeface="Proxima Nova" panose="020B050303050206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6B0BAF-BECE-F1F3-6240-D0EB14CD26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9014" y="2278796"/>
            <a:ext cx="6263956" cy="2300407"/>
          </a:xfrm>
          <a:prstGeom prst="rect">
            <a:avLst/>
          </a:prstGeom>
        </p:spPr>
        <p:txBody>
          <a:bodyPr anchor="t" anchorCtr="0"/>
          <a:lstStyle>
            <a:lvl1pPr algn="l">
              <a:defRPr sz="88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Divider copy </a:t>
            </a:r>
            <a:br>
              <a:rPr lang="en-GB" dirty="0"/>
            </a:br>
            <a:r>
              <a:rPr lang="en-GB" dirty="0"/>
              <a:t>goes here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D3DD2E5-2F3C-5942-0859-BD3677D37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9014" y="5186225"/>
            <a:ext cx="6263956" cy="216000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1BC5409-6B06-BD8A-A17B-AA3F46B657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59013" y="1292815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4238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FINAL SLIDE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4965-9C6E-45A9-AEEE-E0C2874F9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4914" y="0"/>
            <a:ext cx="12370816" cy="69585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F72BD6-6F46-DC8E-1897-19DA4D2427F3}"/>
              </a:ext>
            </a:extLst>
          </p:cNvPr>
          <p:cNvSpPr/>
          <p:nvPr userDrawn="1"/>
        </p:nvSpPr>
        <p:spPr>
          <a:xfrm>
            <a:off x="-134914" y="0"/>
            <a:ext cx="12326914" cy="6858000"/>
          </a:xfrm>
          <a:prstGeom prst="rect">
            <a:avLst/>
          </a:prstGeom>
          <a:solidFill>
            <a:srgbClr val="38383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i="0" dirty="0">
              <a:latin typeface="Proxima Nova" panose="020B0503030502060204" pitchFamily="34" charset="0"/>
            </a:endParaRPr>
          </a:p>
        </p:txBody>
      </p:sp>
      <p:pic>
        <p:nvPicPr>
          <p:cNvPr id="2" name="Picture 1" descr="A white letter v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A9FFB1A-4C1C-6873-6C6E-F156254735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64533" y="2355707"/>
            <a:ext cx="2262933" cy="21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60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FINAL SLIDE">
    <p:bg>
      <p:bgPr>
        <a:gradFill flip="none" rotWithShape="1">
          <a:gsLst>
            <a:gs pos="0">
              <a:schemeClr val="accent1"/>
            </a:gs>
            <a:gs pos="8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letter v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BF1F8DD-2736-C2F1-F767-2E2751D700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4533" y="2355707"/>
            <a:ext cx="2262933" cy="21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99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2E20-AB31-0DEB-20E1-AFEB22240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502E1-938D-BDC5-1840-A5768D501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0FA8-49E9-AE77-1025-278775CC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83-C3FF-471B-A8CD-93E5D5A396F1}" type="datetimeFigureOut">
              <a:rPr lang="en-CA" smtClean="0"/>
              <a:t>2023-10-20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43A5A-D6D2-2096-864B-F0641F70C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F35B-A857-EDD5-73A1-3CDCD95F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4E699-CC7B-4E58-850A-D96D90C3FB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6349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87F3D-B3CE-BD61-5B78-025859ABF1B1}"/>
              </a:ext>
            </a:extLst>
          </p:cNvPr>
          <p:cNvSpPr/>
          <p:nvPr/>
        </p:nvSpPr>
        <p:spPr>
          <a:xfrm>
            <a:off x="0" y="0"/>
            <a:ext cx="12192000" cy="1508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BEAAE-46C1-3E40-AC1D-C760C484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3"/>
            <a:ext cx="10515600" cy="137160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3A2A7-DA0C-534B-BC4E-ABB32F8C5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7A7A1-8C75-44DE-BBA2-82E7E4070F7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672BA7-38D5-7447-A22A-02E106CBCD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350" baseline="0"/>
            </a:lvl2pPr>
            <a:lvl3pPr>
              <a:defRPr sz="1350" baseline="0"/>
            </a:lvl3pPr>
            <a:lvl4pPr>
              <a:defRPr sz="1350" baseline="0"/>
            </a:lvl4pPr>
            <a:lvl5pPr>
              <a:defRPr sz="1350" baseline="0"/>
            </a:lvl5pPr>
          </a:lstStyle>
          <a:p>
            <a:pPr lvl="0"/>
            <a:r>
              <a:rPr lang="en-US" dirty="0"/>
              <a:t>Insert text or media here. Click the icons below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BAF63B3-A2ED-8EA9-D8ED-DB325D54B1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02" y="469946"/>
            <a:ext cx="733697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88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BD68-2B51-2A7E-179B-36B1A3E7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C3A7-DACB-7C39-6290-71F12DE74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EC153-4908-C1D9-0D78-D0DF77495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22DFC-D455-4482-9A8A-A4DE7B905112}" type="datetime1">
              <a:rPr lang="en-CA" smtClean="0"/>
              <a:t>2023-10-20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84B65-8070-9B6D-84D7-14A28270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89A6-B32F-33DC-95C4-13EBBDAE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5E456-0746-4F6C-A5BC-000A12F1E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27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ransition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EFE139-266B-81D8-09DA-114AC679B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i="0" dirty="0">
              <a:latin typeface="Proxima Nova" panose="020B050303050206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BD13F-9725-5ED1-4846-CDC767E5C510}"/>
              </a:ext>
            </a:extLst>
          </p:cNvPr>
          <p:cNvSpPr txBox="1"/>
          <p:nvPr userDrawn="1"/>
        </p:nvSpPr>
        <p:spPr>
          <a:xfrm>
            <a:off x="5880847" y="64008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37A41-391D-C68E-A7DB-46AA27FEDD47}"/>
              </a:ext>
            </a:extLst>
          </p:cNvPr>
          <p:cNvSpPr txBox="1"/>
          <p:nvPr userDrawn="1"/>
        </p:nvSpPr>
        <p:spPr>
          <a:xfrm>
            <a:off x="8321040" y="260252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615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ransition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EFE139-266B-81D8-09DA-114AC679B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i="0" dirty="0">
              <a:latin typeface="Proxima Nova" panose="020B050303050206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BD13F-9725-5ED1-4846-CDC767E5C510}"/>
              </a:ext>
            </a:extLst>
          </p:cNvPr>
          <p:cNvSpPr txBox="1"/>
          <p:nvPr userDrawn="1"/>
        </p:nvSpPr>
        <p:spPr>
          <a:xfrm>
            <a:off x="5880847" y="64008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37A41-391D-C68E-A7DB-46AA27FEDD47}"/>
              </a:ext>
            </a:extLst>
          </p:cNvPr>
          <p:cNvSpPr txBox="1"/>
          <p:nvPr userDrawn="1"/>
        </p:nvSpPr>
        <p:spPr>
          <a:xfrm>
            <a:off x="8321040" y="260252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BEABB3-1EA5-2F7E-9353-8E0C905785AE}"/>
              </a:ext>
            </a:extLst>
          </p:cNvPr>
          <p:cNvSpPr>
            <a:spLocks/>
          </p:cNvSpPr>
          <p:nvPr userDrawn="1"/>
        </p:nvSpPr>
        <p:spPr>
          <a:xfrm>
            <a:off x="998477" y="1019907"/>
            <a:ext cx="6401129" cy="4768947"/>
          </a:xfrm>
          <a:prstGeom prst="rect">
            <a:avLst/>
          </a:prstGeom>
          <a:gradFill flip="none" rotWithShape="1">
            <a:gsLst>
              <a:gs pos="0">
                <a:srgbClr val="BDB898"/>
              </a:gs>
              <a:gs pos="56000">
                <a:schemeClr val="accent1"/>
              </a:gs>
              <a:gs pos="25000">
                <a:schemeClr val="accent5"/>
              </a:gs>
            </a:gsLst>
            <a:lin ang="13500000" scaled="1"/>
            <a:tileRect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="0" i="0" baseline="0" dirty="0" err="1">
              <a:solidFill>
                <a:schemeClr val="bg1"/>
              </a:solidFill>
              <a:latin typeface="Proxima Nova Light" panose="020B0303030502060204" pitchFamily="34" charset="0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8FD0F2-2587-120E-19D9-D6FF3637AD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4841" y="1764699"/>
            <a:ext cx="5719338" cy="2880000"/>
          </a:xfrm>
          <a:prstGeom prst="rect">
            <a:avLst/>
          </a:prstGeo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Proxima Nova</a:t>
            </a:r>
            <a:br>
              <a:rPr lang="en-GB" dirty="0"/>
            </a:br>
            <a:r>
              <a:rPr lang="en-GB" dirty="0"/>
              <a:t>Light – </a:t>
            </a:r>
            <a:br>
              <a:rPr lang="en-GB" dirty="0"/>
            </a:br>
            <a:r>
              <a:rPr lang="en-GB" dirty="0"/>
              <a:t>For Titles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C8B6D28-C74D-E908-6010-4B2EA72247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4841" y="4752153"/>
            <a:ext cx="571933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Proxima Nova Medium for Subtitles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3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_Pacific Blue">
    <p:bg>
      <p:bgPr>
        <a:gradFill flip="none" rotWithShape="1">
          <a:gsLst>
            <a:gs pos="100000">
              <a:schemeClr val="accent1"/>
            </a:gs>
            <a:gs pos="6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C1A25C-9C23-47D0-BC86-BD2474043CD3}"/>
              </a:ext>
            </a:extLst>
          </p:cNvPr>
          <p:cNvGrpSpPr/>
          <p:nvPr userDrawn="1"/>
        </p:nvGrpSpPr>
        <p:grpSpPr>
          <a:xfrm>
            <a:off x="998476" y="0"/>
            <a:ext cx="911399" cy="1485244"/>
            <a:chOff x="1008000" y="0"/>
            <a:chExt cx="911399" cy="1485244"/>
          </a:xfrm>
          <a:solidFill>
            <a:schemeClr val="bg1">
              <a:alpha val="0"/>
            </a:schemeClr>
          </a:solidFill>
        </p:grpSpPr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EEC5B735-00AD-41B9-A513-0F7783FFBE36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0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0" i="0" dirty="0">
                <a:latin typeface="Proxima Nova" panose="020B0503030502060204" pitchFamily="34" charset="0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C5CCCCF1-8E34-4341-A6C5-97CC39680E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742622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0" i="0" dirty="0">
                <a:latin typeface="Proxima Nova" panose="020B0503030502060204" pitchFamily="34" charset="0"/>
              </a:endParaRPr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162D722E-1D64-4D54-98B6-8466501BFD3D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1113933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0" i="0" dirty="0">
                <a:latin typeface="Proxima Nova" panose="020B050303050206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16C24A5-ACF2-1C67-AF27-556A320228E8}"/>
              </a:ext>
            </a:extLst>
          </p:cNvPr>
          <p:cNvSpPr txBox="1"/>
          <p:nvPr userDrawn="1"/>
        </p:nvSpPr>
        <p:spPr>
          <a:xfrm>
            <a:off x="999241" y="311084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19B38-51CE-D8B3-5D0E-4CF53DBD887D}"/>
              </a:ext>
            </a:extLst>
          </p:cNvPr>
          <p:cNvSpPr txBox="1"/>
          <p:nvPr userDrawn="1"/>
        </p:nvSpPr>
        <p:spPr>
          <a:xfrm>
            <a:off x="1263192" y="3978111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93C08-CE82-3E80-E9B5-89BCA914997C}"/>
              </a:ext>
            </a:extLst>
          </p:cNvPr>
          <p:cNvSpPr txBox="1"/>
          <p:nvPr userDrawn="1"/>
        </p:nvSpPr>
        <p:spPr>
          <a:xfrm>
            <a:off x="2644726" y="4149969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47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_Pacific Blue">
    <p:bg>
      <p:bgPr>
        <a:gradFill flip="none" rotWithShape="1">
          <a:gsLst>
            <a:gs pos="60000">
              <a:schemeClr val="accent1"/>
            </a:gs>
            <a:gs pos="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C1A25C-9C23-47D0-BC86-BD2474043CD3}"/>
              </a:ext>
            </a:extLst>
          </p:cNvPr>
          <p:cNvGrpSpPr/>
          <p:nvPr userDrawn="1"/>
        </p:nvGrpSpPr>
        <p:grpSpPr>
          <a:xfrm>
            <a:off x="998476" y="0"/>
            <a:ext cx="911399" cy="1485244"/>
            <a:chOff x="1008000" y="0"/>
            <a:chExt cx="911399" cy="1485244"/>
          </a:xfrm>
          <a:solidFill>
            <a:schemeClr val="bg1">
              <a:alpha val="0"/>
            </a:schemeClr>
          </a:solidFill>
        </p:grpSpPr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EEC5B735-00AD-41B9-A513-0F7783FFBE36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0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0" i="0" dirty="0">
                <a:latin typeface="Proxima Nova" panose="020B0503030502060204" pitchFamily="34" charset="0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C5CCCCF1-8E34-4341-A6C5-97CC39680E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742622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0" i="0" dirty="0">
                <a:latin typeface="Proxima Nova" panose="020B0503030502060204" pitchFamily="34" charset="0"/>
              </a:endParaRPr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162D722E-1D64-4D54-98B6-8466501BFD3D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1113933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0" i="0" dirty="0">
                <a:latin typeface="Proxima Nova" panose="020B0503030502060204" pitchFamily="34" charset="0"/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A6246C3-5BC1-4146-9E95-B8B3F1B77C22}"/>
              </a:ext>
            </a:extLst>
          </p:cNvPr>
          <p:cNvSpPr>
            <a:spLocks/>
          </p:cNvSpPr>
          <p:nvPr userDrawn="1"/>
        </p:nvSpPr>
        <p:spPr>
          <a:xfrm>
            <a:off x="7435789" y="383795"/>
            <a:ext cx="3764024" cy="5415923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tx1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="0" i="0" baseline="0" dirty="0" err="1">
              <a:solidFill>
                <a:schemeClr val="bg1"/>
              </a:solidFill>
              <a:latin typeface="Proxima Nova Light" panose="020B0303030502060204" pitchFamily="34" charset="0"/>
              <a:ea typeface="+mj-ea"/>
              <a:cs typeface="+mj-cs"/>
            </a:endParaRPr>
          </a:p>
        </p:txBody>
      </p:sp>
      <p:sp>
        <p:nvSpPr>
          <p:cNvPr id="106" name="Text Placeholder 3">
            <a:extLst>
              <a:ext uri="{FF2B5EF4-FFF2-40B4-BE49-F238E27FC236}">
                <a16:creationId xmlns:a16="http://schemas.microsoft.com/office/drawing/2014/main" id="{E9A5689E-A0AC-4126-A5A7-5CD8528C6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2252" y="4722968"/>
            <a:ext cx="3229510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702252" y="649292"/>
            <a:ext cx="3229510" cy="3950972"/>
          </a:xfrm>
          <a:prstGeom prst="rect">
            <a:avLst/>
          </a:prstGeo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C0B95-F28E-6E0C-6FFF-226318267D7E}"/>
              </a:ext>
            </a:extLst>
          </p:cNvPr>
          <p:cNvSpPr txBox="1"/>
          <p:nvPr userDrawn="1"/>
        </p:nvSpPr>
        <p:spPr>
          <a:xfrm>
            <a:off x="2483224" y="654423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en-US" sz="1500" b="0" i="0" dirty="0">
              <a:solidFill>
                <a:schemeClr val="tx2"/>
              </a:solidFill>
              <a:latin typeface="Proxima Nova" panose="020B050303050206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7168B1B-AE20-21CF-5CD0-3FDA3DC5D0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331" y="381882"/>
            <a:ext cx="2591690" cy="41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00E6EA-7AA4-4C98-8E47-F5F83446E0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8477" y="1525530"/>
            <a:ext cx="5904966" cy="4101805"/>
          </a:xfrm>
          <a:solidFill>
            <a:schemeClr val="accent1"/>
          </a:solidFill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48628" y="1516432"/>
            <a:ext cx="3551186" cy="3098109"/>
          </a:xfrm>
          <a:prstGeom prst="rect">
            <a:avLst/>
          </a:prstGeo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b="0" i="0" dirty="0">
              <a:latin typeface="Proxima Nova" panose="020B0503030502060204" pitchFamily="34" charset="0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b="0" i="0" dirty="0">
              <a:latin typeface="Proxima Nova" panose="020B0503030502060204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648628" y="4817335"/>
            <a:ext cx="355118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Proxima Nova Medium" panose="020B0503030502060204" pitchFamily="34" charset="0"/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13B7277-C476-0D6F-3774-9E599F11E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4509" y="451927"/>
            <a:ext cx="2775305" cy="4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45BA5F7-F13B-4C20-B0E0-112E55400E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8476" y="431800"/>
            <a:ext cx="3764161" cy="5445126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9910" y="1482358"/>
            <a:ext cx="5301922" cy="3446223"/>
          </a:xfrm>
          <a:prstGeom prst="rect">
            <a:avLst/>
          </a:prstGeo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="0" i="0" baseline="0">
                <a:solidFill>
                  <a:schemeClr val="bg1"/>
                </a:solidFill>
                <a:latin typeface="Proxima Nova Light" panose="020B0303030502060204" pitchFamily="34" charset="0"/>
              </a:defRPr>
            </a:lvl1pPr>
          </a:lstStyle>
          <a:p>
            <a:r>
              <a:rPr lang="en-GB" dirty="0"/>
              <a:t>Title slide text only</a:t>
            </a:r>
            <a:endParaRPr lang="en-US" dirty="0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729193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b="0" i="0" dirty="0">
              <a:latin typeface="Proxima Nova" panose="020B0503030502060204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5489910" y="5035866"/>
            <a:ext cx="5301922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DA131F9-02B3-0F68-E07C-DF5BE80993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4447" y="451927"/>
            <a:ext cx="2775305" cy="4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4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201" y="1330126"/>
            <a:ext cx="10194470" cy="4546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b="0" i="0" smtClean="0">
                <a:solidFill>
                  <a:schemeClr val="bg2"/>
                </a:solidFill>
                <a:latin typeface="Proxima Nova" panose="020B0503030502060204" pitchFamily="34" charset="0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1000" b="0" i="0" dirty="0">
              <a:solidFill>
                <a:schemeClr val="bg2"/>
              </a:solidFill>
              <a:latin typeface="Proxima Nova" panose="020B050303050206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40"/>
            </p:custDataLst>
          </p:nvPr>
        </p:nvSpPr>
        <p:spPr>
          <a:xfrm>
            <a:off x="8967794" y="6295536"/>
            <a:ext cx="18662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i="0" kern="1200" noProof="0" dirty="0">
                <a:solidFill>
                  <a:schemeClr val="bg1"/>
                </a:solidFill>
                <a:latin typeface="Proxima Nova" panose="020B0503030502060204" pitchFamily="34" charset="0"/>
                <a:ea typeface="+mn-ea"/>
                <a:cs typeface="+mn-cs"/>
              </a:rPr>
              <a:t>Veritable Wealth Advisory 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24B3B3-3138-44BB-8DDD-6BDCEF24DEDC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531192A8-4E3E-CDA0-0693-F59CFD38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14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28" r:id="rId2"/>
    <p:sldLayoutId id="2147483816" r:id="rId3"/>
    <p:sldLayoutId id="2147483819" r:id="rId4"/>
    <p:sldLayoutId id="2147483818" r:id="rId5"/>
    <p:sldLayoutId id="2147483749" r:id="rId6"/>
    <p:sldLayoutId id="2147483750" r:id="rId7"/>
    <p:sldLayoutId id="2147483767" r:id="rId8"/>
    <p:sldLayoutId id="2147483768" r:id="rId9"/>
    <p:sldLayoutId id="2147483765" r:id="rId10"/>
    <p:sldLayoutId id="2147483766" r:id="rId11"/>
    <p:sldLayoutId id="2147483666" r:id="rId12"/>
    <p:sldLayoutId id="2147483794" r:id="rId13"/>
    <p:sldLayoutId id="2147483712" r:id="rId14"/>
    <p:sldLayoutId id="2147483664" r:id="rId15"/>
    <p:sldLayoutId id="2147483714" r:id="rId16"/>
    <p:sldLayoutId id="2147483689" r:id="rId17"/>
    <p:sldLayoutId id="2147483716" r:id="rId18"/>
    <p:sldLayoutId id="2147483690" r:id="rId19"/>
    <p:sldLayoutId id="2147483692" r:id="rId20"/>
    <p:sldLayoutId id="2147483691" r:id="rId21"/>
    <p:sldLayoutId id="2147483693" r:id="rId22"/>
    <p:sldLayoutId id="2147483810" r:id="rId23"/>
    <p:sldLayoutId id="2147483722" r:id="rId24"/>
    <p:sldLayoutId id="2147483817" r:id="rId25"/>
    <p:sldLayoutId id="2147483682" r:id="rId26"/>
    <p:sldLayoutId id="2147483745" r:id="rId27"/>
    <p:sldLayoutId id="2147483814" r:id="rId28"/>
    <p:sldLayoutId id="2147483793" r:id="rId29"/>
    <p:sldLayoutId id="2147483791" r:id="rId30"/>
    <p:sldLayoutId id="2147483790" r:id="rId31"/>
    <p:sldLayoutId id="2147483792" r:id="rId32"/>
    <p:sldLayoutId id="2147483820" r:id="rId33"/>
    <p:sldLayoutId id="2147483799" r:id="rId34"/>
    <p:sldLayoutId id="2147483786" r:id="rId35"/>
    <p:sldLayoutId id="2147483821" r:id="rId36"/>
    <p:sldLayoutId id="2147483822" r:id="rId37"/>
    <p:sldLayoutId id="2147483823" r:id="rId38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b="0" i="0" kern="1200">
          <a:solidFill>
            <a:schemeClr val="accent2"/>
          </a:solidFill>
          <a:latin typeface="Proxima Nova Light" panose="020B030303050206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b="0" i="0" kern="1200">
          <a:solidFill>
            <a:schemeClr val="accent2"/>
          </a:solidFill>
          <a:latin typeface="Proxima Nova Medium" panose="020B050303050206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b="0" i="0" kern="1200">
          <a:solidFill>
            <a:schemeClr val="accent2"/>
          </a:solidFill>
          <a:latin typeface="Proxima Nova" panose="020B050303050206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500" b="0" i="0" kern="1200">
          <a:solidFill>
            <a:schemeClr val="accent2"/>
          </a:solidFill>
          <a:latin typeface="Proxima Nova" panose="020B0503030502060204" pitchFamily="34" charset="0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-"/>
        <a:defRPr sz="1500" b="0" i="0" kern="1200">
          <a:solidFill>
            <a:schemeClr val="accent2"/>
          </a:solidFill>
          <a:latin typeface="Proxima Nova" panose="020B0503030502060204" pitchFamily="34" charset="0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500" b="0" i="0" kern="1200" baseline="0">
          <a:solidFill>
            <a:schemeClr val="accent2"/>
          </a:solidFill>
          <a:latin typeface="Proxima Nova" panose="020B0503030502060204" pitchFamily="34" charset="0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27" userDrawn="1">
          <p15:clr>
            <a:srgbClr val="F26B43"/>
          </p15:clr>
        </p15:guide>
        <p15:guide id="3" pos="7055" userDrawn="1">
          <p15:clr>
            <a:srgbClr val="F26B43"/>
          </p15:clr>
        </p15:guide>
        <p15:guide id="4" orient="horz" pos="838" userDrawn="1">
          <p15:clr>
            <a:srgbClr val="F26B43"/>
          </p15:clr>
        </p15:guide>
        <p15:guide id="5" orient="horz" pos="612" userDrawn="1">
          <p15:clr>
            <a:srgbClr val="F26B43"/>
          </p15:clr>
        </p15:guide>
        <p15:guide id="6" orient="horz" pos="272" userDrawn="1">
          <p15:clr>
            <a:srgbClr val="F26B43"/>
          </p15:clr>
        </p15:guide>
        <p15:guide id="7" orient="horz" pos="37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Relationship Id="rId5" Type="http://schemas.openxmlformats.org/officeDocument/2006/relationships/chart" Target="../charts/chart1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Browse inspirational designs from grigorescu | 99designs">
            <a:extLst>
              <a:ext uri="{FF2B5EF4-FFF2-40B4-BE49-F238E27FC236}">
                <a16:creationId xmlns:a16="http://schemas.microsoft.com/office/drawing/2014/main" id="{E43B585E-4340-C634-060B-999904B1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99" y="1368876"/>
            <a:ext cx="3123611" cy="312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979A9BA-5A56-EE47-12C7-6794009A1DDA}"/>
              </a:ext>
            </a:extLst>
          </p:cNvPr>
          <p:cNvSpPr txBox="1">
            <a:spLocks/>
          </p:cNvSpPr>
          <p:nvPr/>
        </p:nvSpPr>
        <p:spPr>
          <a:xfrm>
            <a:off x="1324999" y="4595854"/>
            <a:ext cx="6053811" cy="11466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0" i="0" kern="1200">
                <a:solidFill>
                  <a:schemeClr val="accent2"/>
                </a:solidFill>
                <a:latin typeface="Proxima Nova Medium" panose="020B050303050206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0" i="0" kern="1200">
                <a:solidFill>
                  <a:schemeClr val="accent2"/>
                </a:solidFill>
                <a:latin typeface="Proxima Nova" panose="020B050303050206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b="0" i="0" kern="1200">
                <a:solidFill>
                  <a:schemeClr val="accent2"/>
                </a:solidFill>
                <a:latin typeface="Proxima Nova" panose="020B0503030502060204" pitchFamily="34" charset="0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b="0" i="0" kern="1200">
                <a:solidFill>
                  <a:schemeClr val="accent2"/>
                </a:solidFill>
                <a:latin typeface="Proxima Nova" panose="020B0503030502060204" pitchFamily="34" charset="0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b="0" i="0" kern="1200" baseline="0">
                <a:solidFill>
                  <a:schemeClr val="accent2"/>
                </a:solidFill>
                <a:latin typeface="Proxima Nova" panose="020B0503030502060204" pitchFamily="34" charset="0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>
                <a:solidFill>
                  <a:schemeClr val="tx1"/>
                </a:solidFill>
                <a:latin typeface="Proxima Nova Medium" panose="020B0604020202020204" charset="0"/>
              </a:rPr>
              <a:t>Financial Plan Review</a:t>
            </a:r>
          </a:p>
          <a:p>
            <a:r>
              <a:rPr lang="en-CA" dirty="0">
                <a:solidFill>
                  <a:schemeClr val="tx1"/>
                </a:solidFill>
                <a:latin typeface="Proxima Nova Medium" panose="020B0604020202020204" charset="0"/>
              </a:rPr>
              <a:t>Karen Graham &amp; Albie O'Hanian</a:t>
            </a:r>
          </a:p>
          <a:p>
            <a:r>
              <a:rPr lang="en-CA" dirty="0">
                <a:solidFill>
                  <a:schemeClr val="tx1"/>
                </a:solidFill>
                <a:latin typeface="Proxima Nova Medium" panose="020B0604020202020204" charset="0"/>
              </a:rPr>
              <a:t>October 20, 2023</a:t>
            </a:r>
          </a:p>
        </p:txBody>
      </p:sp>
    </p:spTree>
    <p:extLst>
      <p:ext uri="{BB962C8B-B14F-4D97-AF65-F5344CB8AC3E}">
        <p14:creationId xmlns:p14="http://schemas.microsoft.com/office/powerpoint/2010/main" val="351422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7B0041-02AF-943B-51C7-F46383BDEDC4}"/>
              </a:ext>
            </a:extLst>
          </p:cNvPr>
          <p:cNvSpPr txBox="1">
            <a:spLocks/>
          </p:cNvSpPr>
          <p:nvPr/>
        </p:nvSpPr>
        <p:spPr>
          <a:xfrm>
            <a:off x="956765" y="973992"/>
            <a:ext cx="10238671" cy="533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0" i="0" kern="1200">
                <a:solidFill>
                  <a:schemeClr val="accent2"/>
                </a:solidFill>
                <a:latin typeface="Proxima Nova Light" panose="020B030303050206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Proxima Nova Light" panose="020B0604020202020204" charset="0"/>
                <a:cs typeface="Calibri Light" panose="020F0302020204030204" pitchFamily="34" charset="0"/>
              </a:rPr>
              <a:t>III. Financial Planning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4E91E-8E47-504D-AA50-ADB32EFA607D}"/>
              </a:ext>
            </a:extLst>
          </p:cNvPr>
          <p:cNvSpPr txBox="1"/>
          <p:nvPr/>
        </p:nvSpPr>
        <p:spPr>
          <a:xfrm>
            <a:off x="1625459" y="1745935"/>
            <a:ext cx="6981255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endParaRPr lang="en-CA" sz="2400" u="none" strike="noStrike" dirty="0">
              <a:solidFill>
                <a:schemeClr val="bg1"/>
              </a:solidFill>
              <a:effectLst/>
              <a:latin typeface="Proxima Nova Light" panose="020B060402020202020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en-CA" sz="2400" u="none" strike="noStrike" dirty="0">
              <a:solidFill>
                <a:schemeClr val="bg1"/>
              </a:solidFill>
              <a:effectLst/>
              <a:latin typeface="Proxima Nova Light" panose="020B060402020202020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roxima Nova Light" panose="020B0604020202020204" charset="0"/>
              </a:rPr>
              <a:t>Tax optimization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roxima Nova Light" panose="020B0604020202020204" charset="0"/>
              </a:rPr>
              <a:t>Insurance policies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roxima Nova Light" panose="020B0604020202020204" charset="0"/>
              </a:rPr>
              <a:t>Mortgages held</a:t>
            </a:r>
          </a:p>
          <a:p>
            <a:pPr lvl="1"/>
            <a:endParaRPr lang="en-US" sz="2400" dirty="0">
              <a:solidFill>
                <a:schemeClr val="bg1"/>
              </a:solidFill>
              <a:latin typeface="Proxima Nova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44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Tax Optimization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DD01216-BACB-C0F8-2F61-366A20D40DD9}"/>
              </a:ext>
            </a:extLst>
          </p:cNvPr>
          <p:cNvSpPr txBox="1">
            <a:spLocks/>
          </p:cNvSpPr>
          <p:nvPr/>
        </p:nvSpPr>
        <p:spPr>
          <a:xfrm>
            <a:off x="663871" y="2166674"/>
            <a:ext cx="5268658" cy="25994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0" i="0" kern="1200">
                <a:solidFill>
                  <a:schemeClr val="accent2"/>
                </a:solidFill>
                <a:latin typeface="Proxima Nova Medium" panose="020B050303050206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0" i="0" kern="1200">
                <a:solidFill>
                  <a:schemeClr val="accent2"/>
                </a:solidFill>
                <a:latin typeface="Proxima Nova" panose="020B050303050206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b="0" i="0" kern="1200">
                <a:solidFill>
                  <a:schemeClr val="accent2"/>
                </a:solidFill>
                <a:latin typeface="Proxima Nova" panose="020B0503030502060204" pitchFamily="34" charset="0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500" b="0" i="0" kern="1200">
                <a:solidFill>
                  <a:schemeClr val="accent2"/>
                </a:solidFill>
                <a:latin typeface="Proxima Nova" panose="020B0503030502060204" pitchFamily="34" charset="0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500" b="0" i="0" kern="1200" baseline="0">
                <a:solidFill>
                  <a:schemeClr val="accent2"/>
                </a:solidFill>
                <a:latin typeface="Proxima Nova" panose="020B0503030502060204" pitchFamily="34" charset="0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For discussion:</a:t>
            </a:r>
          </a:p>
          <a:p>
            <a:endParaRPr lang="en-US" sz="1400" b="1" dirty="0"/>
          </a:p>
          <a:p>
            <a:r>
              <a:rPr lang="en-US" sz="1400" b="1" dirty="0"/>
              <a:t>1. RRSP Contributions</a:t>
            </a:r>
          </a:p>
          <a:p>
            <a:endParaRPr lang="en-US" sz="1400" b="1" dirty="0"/>
          </a:p>
          <a:p>
            <a:r>
              <a:rPr lang="en-US" sz="1400" b="1" dirty="0"/>
              <a:t>2. Medical Expenses &amp; Charitable Donation tax credits</a:t>
            </a:r>
          </a:p>
          <a:p>
            <a:endParaRPr lang="en-US" sz="1400" b="1" dirty="0"/>
          </a:p>
          <a:p>
            <a:r>
              <a:rPr lang="en-US" sz="1400" b="1" dirty="0"/>
              <a:t>3. Disability Tax Credit</a:t>
            </a:r>
          </a:p>
          <a:p>
            <a:endParaRPr lang="en-US" sz="1400" b="1" dirty="0"/>
          </a:p>
          <a:p>
            <a:r>
              <a:rPr lang="en-US" sz="1400" b="1" dirty="0"/>
              <a:t>4. Income classification – Salary vs.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19FB20-85F2-B474-9C42-1B940222BF60}"/>
              </a:ext>
            </a:extLst>
          </p:cNvPr>
          <p:cNvSpPr txBox="1"/>
          <p:nvPr/>
        </p:nvSpPr>
        <p:spPr>
          <a:xfrm>
            <a:off x="5759554" y="1774965"/>
            <a:ext cx="29625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RRSP Contribution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Spousal RRSP Contribution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Tax Credit Optimization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Basic Personal Exemption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Age Amount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Pension Credit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Disability Tax Credit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Charitable Giving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Canada Child Benefit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GST Credit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Tuition Tax Credit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02087-DE89-2FB2-E341-36D0F89B253E}"/>
              </a:ext>
            </a:extLst>
          </p:cNvPr>
          <p:cNvSpPr txBox="1"/>
          <p:nvPr/>
        </p:nvSpPr>
        <p:spPr>
          <a:xfrm>
            <a:off x="5818023" y="4023073"/>
            <a:ext cx="2962561" cy="259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Income Optimization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050" dirty="0">
                <a:latin typeface="Proxima Nova Light" panose="020B0604020202020204" charset="0"/>
              </a:rPr>
              <a:t>Salary vs. Dividends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Additional Taxable Income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Tax Deduction Optimization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Interest Expense &amp; Carrying Charges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RRSP Deductions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CPP Self-Employment Deduction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Union &amp; Professional Dues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Self Employment Expenses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Work From Home Expenses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Moving Expenses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Medical Expenses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Childcare Expenses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C4CFB8-1301-CBAC-DCA7-2E735C5E5A59}"/>
              </a:ext>
            </a:extLst>
          </p:cNvPr>
          <p:cNvSpPr txBox="1"/>
          <p:nvPr/>
        </p:nvSpPr>
        <p:spPr>
          <a:xfrm>
            <a:off x="8931658" y="1881872"/>
            <a:ext cx="2962561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Alternative Minimum Tax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Realized Capital Gains/Losses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Carry forward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Carry back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Tax Loss Selling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Home Buyer Plan Repayment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Lifelong Learning Repayment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Pension &amp; Income Splitting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89DEFD-D1DB-9FDD-A4F2-BFFD9DCEC40D}"/>
              </a:ext>
            </a:extLst>
          </p:cNvPr>
          <p:cNvSpPr txBox="1"/>
          <p:nvPr/>
        </p:nvSpPr>
        <p:spPr>
          <a:xfrm>
            <a:off x="9106587" y="4023073"/>
            <a:ext cx="2962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TFSA Maximization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Taxes filed &amp; up to Date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Investment Location Planning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Proxima Nova Light" panose="020B0604020202020204" charset="0"/>
              </a:rPr>
              <a:t>Estate/Trust Considerations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GRE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>
                <a:latin typeface="Proxima Nova Light" panose="020B0604020202020204" charset="0"/>
              </a:rPr>
              <a:t>Rights or Things Return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4D15D5-B044-4DF4-BBA0-EC532FF3AA0C}"/>
              </a:ext>
            </a:extLst>
          </p:cNvPr>
          <p:cNvSpPr txBox="1"/>
          <p:nvPr/>
        </p:nvSpPr>
        <p:spPr>
          <a:xfrm>
            <a:off x="5759554" y="1358798"/>
            <a:ext cx="2128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3839"/>
                </a:solidFill>
                <a:effectLst/>
                <a:uLnTx/>
                <a:uFillTx/>
                <a:latin typeface="Proxima Nova Medium" panose="020B0604020202020204" charset="0"/>
              </a:rPr>
              <a:t>Considerations: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4FDD89-5520-3486-3AE2-D952FB1C77A0}"/>
              </a:ext>
            </a:extLst>
          </p:cNvPr>
          <p:cNvCxnSpPr>
            <a:cxnSpLocks/>
          </p:cNvCxnSpPr>
          <p:nvPr/>
        </p:nvCxnSpPr>
        <p:spPr>
          <a:xfrm>
            <a:off x="5438692" y="1327177"/>
            <a:ext cx="0" cy="4819181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768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Insurance review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D8AA346-2680-7264-4F94-66807522D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645591"/>
              </p:ext>
            </p:extLst>
          </p:nvPr>
        </p:nvGraphicFramePr>
        <p:xfrm>
          <a:off x="2391732" y="2206963"/>
          <a:ext cx="6505777" cy="255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30125">
                  <a:extLst>
                    <a:ext uri="{9D8B030D-6E8A-4147-A177-3AD203B41FA5}">
                      <a16:colId xmlns:a16="http://schemas.microsoft.com/office/drawing/2014/main" val="633259194"/>
                    </a:ext>
                  </a:extLst>
                </a:gridCol>
                <a:gridCol w="3975652">
                  <a:extLst>
                    <a:ext uri="{9D8B030D-6E8A-4147-A177-3AD203B41FA5}">
                      <a16:colId xmlns:a16="http://schemas.microsoft.com/office/drawing/2014/main" val="1961145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6F5F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Insurance Policy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 Amount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7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65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6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8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5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59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67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Mortgage review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9A8C07C-F59F-33DE-76AF-8AD7CAE9B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79975"/>
              </p:ext>
            </p:extLst>
          </p:nvPr>
        </p:nvGraphicFramePr>
        <p:xfrm>
          <a:off x="2391732" y="2206963"/>
          <a:ext cx="6505777" cy="255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30125">
                  <a:extLst>
                    <a:ext uri="{9D8B030D-6E8A-4147-A177-3AD203B41FA5}">
                      <a16:colId xmlns:a16="http://schemas.microsoft.com/office/drawing/2014/main" val="633259194"/>
                    </a:ext>
                  </a:extLst>
                </a:gridCol>
                <a:gridCol w="3975652">
                  <a:extLst>
                    <a:ext uri="{9D8B030D-6E8A-4147-A177-3AD203B41FA5}">
                      <a16:colId xmlns:a16="http://schemas.microsoft.com/office/drawing/2014/main" val="1961145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6F5F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Mortgage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Mortgage Amount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7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65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6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8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5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59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574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7B0041-02AF-943B-51C7-F46383BDEDC4}"/>
              </a:ext>
            </a:extLst>
          </p:cNvPr>
          <p:cNvSpPr txBox="1">
            <a:spLocks/>
          </p:cNvSpPr>
          <p:nvPr/>
        </p:nvSpPr>
        <p:spPr>
          <a:xfrm>
            <a:off x="956766" y="973992"/>
            <a:ext cx="7536000" cy="533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0" i="0" kern="1200">
                <a:solidFill>
                  <a:schemeClr val="accent2"/>
                </a:solidFill>
                <a:latin typeface="Proxima Nova Light" panose="020B030303050206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Proxima Nova Light" panose="020B0604020202020204" charset="0"/>
                <a:cs typeface="Calibri Light" panose="020F0302020204030204" pitchFamily="34" charset="0"/>
              </a:rPr>
              <a:t>IV. Estate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4E91E-8E47-504D-AA50-ADB32EFA607D}"/>
              </a:ext>
            </a:extLst>
          </p:cNvPr>
          <p:cNvSpPr txBox="1"/>
          <p:nvPr/>
        </p:nvSpPr>
        <p:spPr>
          <a:xfrm>
            <a:off x="1625459" y="1745935"/>
            <a:ext cx="698125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endParaRPr lang="en-CA" sz="2400" u="none" strike="noStrike" dirty="0">
              <a:solidFill>
                <a:schemeClr val="bg1"/>
              </a:solidFill>
              <a:effectLst/>
              <a:latin typeface="Proxima Nova Light" panose="020B060402020202020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en-CA" sz="2400" u="none" strike="noStrike" dirty="0">
              <a:solidFill>
                <a:schemeClr val="bg1"/>
              </a:solidFill>
              <a:effectLst/>
              <a:latin typeface="Proxima Nova Light" panose="020B060402020202020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roxima Nova Light" panose="020B0604020202020204" charset="0"/>
              </a:rPr>
              <a:t>Beneficiaries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roxima Nova Light" panose="020B0604020202020204" charset="0"/>
              </a:rPr>
              <a:t>Will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roxima Nova Light" panose="020B0604020202020204" charset="0"/>
              </a:rPr>
              <a:t>Power of Attorney</a:t>
            </a:r>
          </a:p>
        </p:txBody>
      </p:sp>
    </p:spTree>
    <p:extLst>
      <p:ext uri="{BB962C8B-B14F-4D97-AF65-F5344CB8AC3E}">
        <p14:creationId xmlns:p14="http://schemas.microsoft.com/office/powerpoint/2010/main" val="260575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Estate Overview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E309B-B05B-9173-15F6-E4D2597EA8E3}"/>
              </a:ext>
            </a:extLst>
          </p:cNvPr>
          <p:cNvSpPr txBox="1"/>
          <p:nvPr/>
        </p:nvSpPr>
        <p:spPr>
          <a:xfrm>
            <a:off x="7048034" y="1835617"/>
            <a:ext cx="42867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>
                <a:solidFill>
                  <a:srgbClr val="4F5151"/>
                </a:solidFill>
                <a:latin typeface="Proxima Nova Light" panose="020B0604020202020204" charset="0"/>
              </a:rPr>
              <a:t>Will</a:t>
            </a:r>
            <a:r>
              <a:rPr lang="en-CA" sz="2800" dirty="0">
                <a:solidFill>
                  <a:srgbClr val="4F5151"/>
                </a:solidFill>
                <a:latin typeface="Proxima Nova Light" panose="020B060402020202020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solidFill>
                <a:srgbClr val="4F5151"/>
              </a:solidFill>
              <a:latin typeface="Proxima Nova Light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F5151"/>
                </a:solidFill>
                <a:latin typeface="Proxima Nova Light" panose="020B0604020202020204" charset="0"/>
              </a:rPr>
              <a:t>Executor: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solidFill>
                <a:srgbClr val="4F5151"/>
              </a:solidFill>
              <a:latin typeface="Proxima Nova Light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F5151"/>
                </a:solidFill>
                <a:latin typeface="Proxima Nova Light" panose="020B0604020202020204" charset="0"/>
              </a:rPr>
              <a:t>Last updated: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A2982-C254-6DC4-9E86-983B43067938}"/>
              </a:ext>
            </a:extLst>
          </p:cNvPr>
          <p:cNvSpPr txBox="1"/>
          <p:nvPr/>
        </p:nvSpPr>
        <p:spPr>
          <a:xfrm>
            <a:off x="7048034" y="4070081"/>
            <a:ext cx="44105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>
                <a:solidFill>
                  <a:srgbClr val="4F5151"/>
                </a:solidFill>
                <a:latin typeface="Proxima Nova Light" panose="020B0604020202020204" charset="0"/>
              </a:rPr>
              <a:t>Power of Attorney</a:t>
            </a:r>
            <a:r>
              <a:rPr lang="en-CA" sz="2800" dirty="0">
                <a:solidFill>
                  <a:srgbClr val="4F5151"/>
                </a:solidFill>
                <a:latin typeface="Proxima Nova Light" panose="020B060402020202020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solidFill>
                <a:srgbClr val="4F5151"/>
              </a:solidFill>
              <a:latin typeface="Proxima Nova Light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F5151"/>
                </a:solidFill>
                <a:latin typeface="Proxima Nova Light" panose="020B0604020202020204" charset="0"/>
              </a:rPr>
              <a:t>Property:</a:t>
            </a:r>
          </a:p>
          <a:p>
            <a:endParaRPr lang="en-CA" dirty="0">
              <a:solidFill>
                <a:srgbClr val="4F5151"/>
              </a:solidFill>
              <a:latin typeface="Proxima Nova Light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F5151"/>
                </a:solidFill>
                <a:latin typeface="Proxima Nova Light" panose="020B0604020202020204" charset="0"/>
              </a:rPr>
              <a:t>Personal care: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B9F0D-B2AB-973D-7117-6C13D55D1217}"/>
              </a:ext>
            </a:extLst>
          </p:cNvPr>
          <p:cNvSpPr txBox="1"/>
          <p:nvPr/>
        </p:nvSpPr>
        <p:spPr>
          <a:xfrm>
            <a:off x="663871" y="2317512"/>
            <a:ext cx="564052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>
                <a:solidFill>
                  <a:srgbClr val="4F5151"/>
                </a:solidFill>
                <a:latin typeface="Proxima Nova Light" panose="020B0604020202020204" charset="0"/>
              </a:rPr>
              <a:t>Account Beneficiaries</a:t>
            </a:r>
            <a:r>
              <a:rPr lang="en-CA" sz="2400" dirty="0">
                <a:solidFill>
                  <a:srgbClr val="4F5151"/>
                </a:solidFill>
                <a:latin typeface="Proxima Nova Light" panose="020B0604020202020204" charset="0"/>
              </a:rPr>
              <a:t>:</a:t>
            </a:r>
          </a:p>
          <a:p>
            <a:endParaRPr lang="en-CA" sz="2800" dirty="0">
              <a:solidFill>
                <a:srgbClr val="4F5151"/>
              </a:solidFill>
              <a:latin typeface="Proxima Nova Light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F5151"/>
                </a:solidFill>
                <a:latin typeface="Proxima Nova Light" panose="020B0604020202020204" charset="0"/>
              </a:rPr>
              <a:t>Karen’s Accounts: (SUCRS for TFSA)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solidFill>
                <a:srgbClr val="4F5151"/>
              </a:solidFill>
              <a:latin typeface="Proxima Nova Light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4F5151"/>
                </a:solidFill>
                <a:latin typeface="Proxima Nova Light" panose="020B0604020202020204" charset="0"/>
              </a:rPr>
              <a:t>Albie’s Accounts: (SUCRS for TFSA)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D6F8C2-C2FE-8F41-657C-ED098318881F}"/>
              </a:ext>
            </a:extLst>
          </p:cNvPr>
          <p:cNvCxnSpPr/>
          <p:nvPr/>
        </p:nvCxnSpPr>
        <p:spPr>
          <a:xfrm>
            <a:off x="6535972" y="1669774"/>
            <a:ext cx="0" cy="406311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F34122-CD0E-E775-A06B-2B0042EDFC85}"/>
              </a:ext>
            </a:extLst>
          </p:cNvPr>
          <p:cNvCxnSpPr/>
          <p:nvPr/>
        </p:nvCxnSpPr>
        <p:spPr>
          <a:xfrm>
            <a:off x="6687047" y="3561285"/>
            <a:ext cx="444477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837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7B0041-02AF-943B-51C7-F46383BDEDC4}"/>
              </a:ext>
            </a:extLst>
          </p:cNvPr>
          <p:cNvSpPr txBox="1">
            <a:spLocks/>
          </p:cNvSpPr>
          <p:nvPr/>
        </p:nvSpPr>
        <p:spPr>
          <a:xfrm>
            <a:off x="956765" y="973992"/>
            <a:ext cx="9364027" cy="533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0" i="0" kern="1200">
                <a:solidFill>
                  <a:schemeClr val="accent2"/>
                </a:solidFill>
                <a:latin typeface="Proxima Nova Light" panose="020B030303050206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Proxima Nova Light" panose="020B0604020202020204" charset="0"/>
              </a:rPr>
              <a:t>V</a:t>
            </a:r>
            <a:r>
              <a:rPr lang="en-US" sz="4400" dirty="0">
                <a:solidFill>
                  <a:schemeClr val="bg1"/>
                </a:solidFill>
                <a:latin typeface="Proxima Nova Light" panose="020B0604020202020204" charset="0"/>
              </a:rPr>
              <a:t>. Investment Portfolio Overview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FC5D7B7A-7836-1F7E-C705-9A6A23FB4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4309" y="2471043"/>
            <a:ext cx="4076410" cy="1915913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37932-DB78-1393-6461-BD8AAD23A82D}"/>
              </a:ext>
            </a:extLst>
          </p:cNvPr>
          <p:cNvSpPr txBox="1"/>
          <p:nvPr/>
        </p:nvSpPr>
        <p:spPr>
          <a:xfrm>
            <a:off x="6097326" y="5485293"/>
            <a:ext cx="609467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roxima Nova Light" panose="020B0604020202020204" charset="0"/>
              </a:rPr>
              <a:t>Your Portfolio Management team</a:t>
            </a:r>
          </a:p>
          <a:p>
            <a:pPr lvl="3"/>
            <a:r>
              <a:rPr lang="en-US" sz="1600" dirty="0">
                <a:solidFill>
                  <a:schemeClr val="bg1"/>
                </a:solidFill>
                <a:latin typeface="Proxima Nova Light" panose="020B0604020202020204" charset="0"/>
              </a:rPr>
              <a:t>Matt Galbraith Portfolio Manager</a:t>
            </a:r>
          </a:p>
          <a:p>
            <a:pPr lvl="3"/>
            <a:r>
              <a:rPr lang="en-US" sz="1600" dirty="0">
                <a:solidFill>
                  <a:schemeClr val="bg1"/>
                </a:solidFill>
                <a:latin typeface="Proxima Nova Light" panose="020B0604020202020204" charset="0"/>
              </a:rPr>
              <a:t>Douglas Schein Chief Investment Officer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F0501-1857-A13A-1407-99E2CB340FDD}"/>
              </a:ext>
            </a:extLst>
          </p:cNvPr>
          <p:cNvSpPr txBox="1"/>
          <p:nvPr/>
        </p:nvSpPr>
        <p:spPr>
          <a:xfrm>
            <a:off x="1610139" y="3117572"/>
            <a:ext cx="29062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Proxima Nova Medium" panose="020B0604020202020204" charset="0"/>
              </a:rPr>
              <a:t>White Veritable Investment Management logo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553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{Client name } Investment Portfolios Performance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C86FA34-6B70-CBE2-289A-E84F2999A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85" y="1553846"/>
            <a:ext cx="8508932" cy="4634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E10308-30E9-1EE9-EE11-421D675B35A0}"/>
              </a:ext>
            </a:extLst>
          </p:cNvPr>
          <p:cNvSpPr txBox="1"/>
          <p:nvPr/>
        </p:nvSpPr>
        <p:spPr>
          <a:xfrm>
            <a:off x="719530" y="4175762"/>
            <a:ext cx="211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Proxima Nova Medium" panose="020B0604020202020204" charset="0"/>
              </a:rPr>
              <a:t>Customize which client portfolio mix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5476E-C170-D33D-F82D-D41A64400469}"/>
              </a:ext>
            </a:extLst>
          </p:cNvPr>
          <p:cNvSpPr txBox="1"/>
          <p:nvPr/>
        </p:nvSpPr>
        <p:spPr>
          <a:xfrm>
            <a:off x="8711916" y="1553846"/>
            <a:ext cx="19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Proxima Nova Medium" panose="020B0604020202020204" charset="0"/>
              </a:rPr>
              <a:t>To be updated</a:t>
            </a:r>
          </a:p>
        </p:txBody>
      </p:sp>
    </p:spTree>
    <p:extLst>
      <p:ext uri="{BB962C8B-B14F-4D97-AF65-F5344CB8AC3E}">
        <p14:creationId xmlns:p14="http://schemas.microsoft.com/office/powerpoint/2010/main" val="675202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{Client name} Asset Allocation	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34FE7-DC50-1BD6-4EC1-A6410A0A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1" y="5144115"/>
            <a:ext cx="2242889" cy="1574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1F07E9-64F0-99A5-7829-C1F4153A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66" y="1726487"/>
            <a:ext cx="6493135" cy="4076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21089-EA66-FA01-10CE-9CFA89A3B8B8}"/>
              </a:ext>
            </a:extLst>
          </p:cNvPr>
          <p:cNvSpPr txBox="1"/>
          <p:nvPr/>
        </p:nvSpPr>
        <p:spPr>
          <a:xfrm>
            <a:off x="783866" y="2140359"/>
            <a:ext cx="195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Customize client portfolio mix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3534F31-82E3-D08C-F138-33A6669482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684968"/>
              </p:ext>
            </p:extLst>
          </p:nvPr>
        </p:nvGraphicFramePr>
        <p:xfrm>
          <a:off x="7172077" y="2132748"/>
          <a:ext cx="4390044" cy="3264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530E8D3-0B9F-EA51-489F-A92897F94FD9}"/>
              </a:ext>
            </a:extLst>
          </p:cNvPr>
          <p:cNvSpPr txBox="1"/>
          <p:nvPr/>
        </p:nvSpPr>
        <p:spPr>
          <a:xfrm>
            <a:off x="2739887" y="5604153"/>
            <a:ext cx="1956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Update to remove percentages and leave legend / new font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CB6055-AD67-E44B-A94A-2A223D12175F}"/>
              </a:ext>
            </a:extLst>
          </p:cNvPr>
          <p:cNvSpPr txBox="1"/>
          <p:nvPr/>
        </p:nvSpPr>
        <p:spPr>
          <a:xfrm>
            <a:off x="8697303" y="5562098"/>
            <a:ext cx="1071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Header and legend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944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8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category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Veritable Investment Portfolios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F00E0D1-B642-8163-06EA-E32C6CCFF4BE}"/>
              </a:ext>
            </a:extLst>
          </p:cNvPr>
          <p:cNvSpPr txBox="1">
            <a:spLocks/>
          </p:cNvSpPr>
          <p:nvPr/>
        </p:nvSpPr>
        <p:spPr>
          <a:xfrm>
            <a:off x="814388" y="1668698"/>
            <a:ext cx="5157787" cy="4948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4F5151"/>
                </a:solidFill>
                <a:effectLst/>
                <a:uLnTx/>
                <a:uFillTx/>
                <a:latin typeface="Proxima Nova Medium" panose="020B0604020202020204" charset="0"/>
              </a:rPr>
              <a:t>Protected against downside risk</a:t>
            </a:r>
            <a:endParaRPr kumimoji="0" lang="en-CA" sz="1600" b="1" i="0" u="none" strike="noStrike" kern="1200" cap="none" spc="0" normalizeH="0" baseline="0" noProof="0" dirty="0">
              <a:ln>
                <a:noFill/>
              </a:ln>
              <a:solidFill>
                <a:srgbClr val="4F5151"/>
              </a:solidFill>
              <a:effectLst/>
              <a:uLnTx/>
              <a:uFillTx/>
              <a:latin typeface="Proxima Nova Medium" panose="020B0604020202020204" charset="0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194FAC2-C4A2-85A5-E865-D54A152116FE}"/>
              </a:ext>
            </a:extLst>
          </p:cNvPr>
          <p:cNvSpPr txBox="1">
            <a:spLocks/>
          </p:cNvSpPr>
          <p:nvPr/>
        </p:nvSpPr>
        <p:spPr>
          <a:xfrm>
            <a:off x="6172201" y="1681163"/>
            <a:ext cx="5183188" cy="4948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>
                <a:ln>
                  <a:noFill/>
                </a:ln>
                <a:solidFill>
                  <a:srgbClr val="4F5151"/>
                </a:solidFill>
                <a:effectLst/>
                <a:uLnTx/>
                <a:uFillTx/>
                <a:latin typeface="Proxima Nova Medium" panose="020B0604020202020204" charset="0"/>
              </a:rPr>
              <a:t>Steady, smooth performance trend</a:t>
            </a:r>
            <a:endParaRPr kumimoji="0" lang="en-CA" sz="1600" b="1" i="0" u="none" strike="noStrike" kern="1200" cap="none" spc="0" normalizeH="0" baseline="0" noProof="0" dirty="0">
              <a:ln>
                <a:noFill/>
              </a:ln>
              <a:solidFill>
                <a:srgbClr val="4F5151"/>
              </a:solidFill>
              <a:effectLst/>
              <a:uLnTx/>
              <a:uFillTx/>
              <a:latin typeface="Proxima Nova Medium" panose="020B0604020202020204" charset="0"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2DE6CFE-39D1-AD39-6E97-27AF86D21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9058239"/>
              </p:ext>
            </p:extLst>
          </p:nvPr>
        </p:nvGraphicFramePr>
        <p:xfrm>
          <a:off x="914940" y="2505075"/>
          <a:ext cx="4746389" cy="350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AAA49DAC-976C-88F7-A3E9-104FDF8F2B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0838989"/>
              </p:ext>
            </p:extLst>
          </p:nvPr>
        </p:nvGraphicFramePr>
        <p:xfrm>
          <a:off x="6096000" y="2505075"/>
          <a:ext cx="5473264" cy="350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D78497F-FC24-6449-9844-2F697E2CF2CB}"/>
              </a:ext>
            </a:extLst>
          </p:cNvPr>
          <p:cNvSpPr txBox="1"/>
          <p:nvPr/>
        </p:nvSpPr>
        <p:spPr>
          <a:xfrm>
            <a:off x="5194190" y="3348034"/>
            <a:ext cx="19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Proxima Nova Medium" panose="020B0604020202020204" charset="0"/>
              </a:rPr>
              <a:t>To be updated</a:t>
            </a:r>
          </a:p>
        </p:txBody>
      </p:sp>
    </p:spTree>
    <p:extLst>
      <p:ext uri="{BB962C8B-B14F-4D97-AF65-F5344CB8AC3E}">
        <p14:creationId xmlns:p14="http://schemas.microsoft.com/office/powerpoint/2010/main" val="17538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Chart bld="series"/>
        </p:bldSub>
      </p:bldGraphic>
      <p:bldGraphic spid="20" grpId="1" uiExpand="1">
        <p:bldSub>
          <a:bldChart bld="series" animBg="0"/>
        </p:bldSub>
      </p:bldGraphic>
      <p:bldGraphic spid="21" grpId="0" uiExpand="1">
        <p:bldSub>
          <a:bldChart bld="series"/>
        </p:bldSub>
      </p:bldGraphic>
      <p:bldGraphic spid="21" grpId="1" uiExpand="1">
        <p:bldSub>
          <a:bldChart bld="series" animBg="0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EE035-BB7E-DD43-7EBF-84643506A0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881" y="516744"/>
            <a:ext cx="6986074" cy="53340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Our Meeting Agenda</a:t>
            </a:r>
            <a:endParaRPr lang="en-CA" sz="4800" dirty="0">
              <a:solidFill>
                <a:schemeClr val="bg2"/>
              </a:solidFill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50D64400-4460-C319-B207-53EA180D8274}"/>
              </a:ext>
            </a:extLst>
          </p:cNvPr>
          <p:cNvSpPr txBox="1"/>
          <p:nvPr/>
        </p:nvSpPr>
        <p:spPr>
          <a:xfrm>
            <a:off x="1224812" y="1293843"/>
            <a:ext cx="6672975" cy="52751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roxima Nova Light" panose="020B0604020202020204" charset="0"/>
              </a:rPr>
              <a:t>I. Goals Review</a:t>
            </a:r>
          </a:p>
          <a:p>
            <a:pPr marL="400050" indent="-400050">
              <a:buAutoNum type="romanUcPeriod"/>
            </a:pPr>
            <a:endParaRPr lang="en-US" sz="18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 Light" panose="020B0604020202020204" charset="0"/>
              </a:rPr>
              <a:t>II</a:t>
            </a:r>
            <a:r>
              <a:rPr lang="en-US" sz="1800" dirty="0">
                <a:solidFill>
                  <a:schemeClr val="bg1"/>
                </a:solidFill>
                <a:latin typeface="Proxima Nova Light" panose="020B0604020202020204" charset="0"/>
              </a:rPr>
              <a:t>. Financial Plan Outlook Review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xima Nova Light" panose="020B0604020202020204" charset="0"/>
              </a:rPr>
              <a:t>Net worth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xima Nova Light" panose="020B0604020202020204" charset="0"/>
              </a:rPr>
              <a:t>Income sources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xima Nova Light" panose="020B0604020202020204" charset="0"/>
              </a:rPr>
              <a:t>Retirement cash flow summary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 Light" panose="020B0604020202020204" charset="0"/>
              </a:rPr>
              <a:t>III</a:t>
            </a:r>
            <a:r>
              <a:rPr lang="en-US" sz="1800" dirty="0">
                <a:solidFill>
                  <a:schemeClr val="bg1"/>
                </a:solidFill>
                <a:latin typeface="Proxima Nova Light" panose="020B0604020202020204" charset="0"/>
              </a:rPr>
              <a:t>. Financial Planning Considerations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xima Nova Light" panose="020B0604020202020204" charset="0"/>
              </a:rPr>
              <a:t>Tax optimization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xima Nova Light" panose="020B0604020202020204" charset="0"/>
              </a:rPr>
              <a:t>Insurance policies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xima Nova Light" panose="020B0604020202020204" charset="0"/>
              </a:rPr>
              <a:t>Mortgage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 Light" panose="020B0604020202020204" charset="0"/>
              </a:rPr>
              <a:t>IV</a:t>
            </a:r>
            <a:r>
              <a:rPr lang="en-US" sz="1800" dirty="0">
                <a:solidFill>
                  <a:schemeClr val="bg1"/>
                </a:solidFill>
                <a:latin typeface="Proxima Nova Light" panose="020B0604020202020204" charset="0"/>
              </a:rPr>
              <a:t>. Estate Planning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 Light" panose="020B0604020202020204" charset="0"/>
              </a:rPr>
              <a:t>V</a:t>
            </a:r>
            <a:r>
              <a:rPr lang="en-US" sz="1800" dirty="0">
                <a:solidFill>
                  <a:schemeClr val="bg1"/>
                </a:solidFill>
                <a:latin typeface="Proxima Nova Light" panose="020B0604020202020204" charset="0"/>
              </a:rPr>
              <a:t>. Investment Portfolio Overview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xima Nova Light" panose="020B0604020202020204" charset="0"/>
              </a:rPr>
              <a:t>Asset allocation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xima Nova Light" panose="020B0604020202020204" charset="0"/>
              </a:rPr>
              <a:t>Performance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Proxima Nova Light" panose="020B0604020202020204" charset="0"/>
              </a:rPr>
              <a:t>Annual portfolio cash flows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 Light" panose="020B0604020202020204" charset="0"/>
              </a:rPr>
              <a:t>VI</a:t>
            </a:r>
            <a:r>
              <a:rPr lang="en-US" sz="1800" dirty="0">
                <a:solidFill>
                  <a:schemeClr val="bg1"/>
                </a:solidFill>
                <a:latin typeface="Proxima Nova Light" panose="020B0604020202020204" charset="0"/>
              </a:rPr>
              <a:t>. Account Management</a:t>
            </a:r>
          </a:p>
        </p:txBody>
      </p:sp>
    </p:spTree>
    <p:extLst>
      <p:ext uri="{BB962C8B-B14F-4D97-AF65-F5344CB8AC3E}">
        <p14:creationId xmlns:p14="http://schemas.microsoft.com/office/powerpoint/2010/main" val="727467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C9CA1C-131E-EA14-5928-50FE3B5F83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4787" y="1052982"/>
            <a:ext cx="7535863" cy="533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VI. Account Management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6A869-24EA-E500-C279-A5936E4CA3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61963" y="2153651"/>
            <a:ext cx="6748687" cy="365136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A few topics to review 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Know-Your-Client (KYC) Update and Signature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Privacy Statement Acknowledgment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Confirm Letter of Engagement on file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41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EFDFCB-5311-C81D-79D6-3FF6D8791E1D}"/>
              </a:ext>
            </a:extLst>
          </p:cNvPr>
          <p:cNvSpPr txBox="1"/>
          <p:nvPr/>
        </p:nvSpPr>
        <p:spPr>
          <a:xfrm>
            <a:off x="4541414" y="1313490"/>
            <a:ext cx="6185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Proxima Nova Light" panose="020B0303030502060204" pitchFamily="34" charset="0"/>
                <a:ea typeface="+mj-ea"/>
                <a:cs typeface="+mj-cs"/>
              </a:rPr>
              <a:t>Thank you.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21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C9CA1C-131E-EA14-5928-50FE3B5F83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4787" y="1052982"/>
            <a:ext cx="7535863" cy="533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I. Goals Review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125E9-2CE3-0C45-8F58-411B59AAB85E}"/>
              </a:ext>
            </a:extLst>
          </p:cNvPr>
          <p:cNvSpPr txBox="1"/>
          <p:nvPr/>
        </p:nvSpPr>
        <p:spPr>
          <a:xfrm>
            <a:off x="1423062" y="1960204"/>
            <a:ext cx="9753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Proxima Nova Light" panose="020B0604020202020204" charset="0"/>
              </a:rPr>
              <a:t>Retirement Savings &amp; Retirement Income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Proxima Nova Light" panose="020B0604020202020204" charset="0"/>
              </a:rPr>
              <a:t>Tax Reduction &amp; Deferral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Proxima Nova Light" panose="020B0604020202020204" charset="0"/>
              </a:rPr>
              <a:t>50% of Children’s Education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Proxima Nova Light" panose="020B0604020202020204" charset="0"/>
              </a:rPr>
              <a:t>Florida Retirement Home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EA0F9-9D0F-6F8D-D753-7998FDE4B080}"/>
              </a:ext>
            </a:extLst>
          </p:cNvPr>
          <p:cNvSpPr txBox="1"/>
          <p:nvPr/>
        </p:nvSpPr>
        <p:spPr>
          <a:xfrm rot="20079839">
            <a:off x="6418691" y="2749366"/>
            <a:ext cx="4577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Proxima Nova Medium" panose="020B0604020202020204" charset="0"/>
              </a:rPr>
              <a:t>Sample goals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995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7B0041-02AF-943B-51C7-F46383BDEDC4}"/>
              </a:ext>
            </a:extLst>
          </p:cNvPr>
          <p:cNvSpPr txBox="1">
            <a:spLocks/>
          </p:cNvSpPr>
          <p:nvPr/>
        </p:nvSpPr>
        <p:spPr>
          <a:xfrm>
            <a:off x="956765" y="973992"/>
            <a:ext cx="8934657" cy="533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400" b="0" i="0" kern="1200">
                <a:solidFill>
                  <a:schemeClr val="accent2"/>
                </a:solidFill>
                <a:latin typeface="Proxima Nova Light" panose="020B030303050206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Proxima Nova Light" panose="020B0604020202020204" charset="0"/>
                <a:cs typeface="Calibri Light" panose="020F0302020204030204" pitchFamily="34" charset="0"/>
              </a:rPr>
              <a:t>II. Financial Plan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4E91E-8E47-504D-AA50-ADB32EFA607D}"/>
              </a:ext>
            </a:extLst>
          </p:cNvPr>
          <p:cNvSpPr txBox="1"/>
          <p:nvPr/>
        </p:nvSpPr>
        <p:spPr>
          <a:xfrm>
            <a:off x="1625459" y="1745935"/>
            <a:ext cx="6981255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endParaRPr lang="en-CA" sz="2400" u="none" strike="noStrike" dirty="0">
              <a:solidFill>
                <a:schemeClr val="bg1"/>
              </a:solidFill>
              <a:effectLst/>
              <a:latin typeface="Proxima Nova Light" panose="020B060402020202020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en-CA" sz="2400" u="none" strike="noStrike" dirty="0">
              <a:solidFill>
                <a:schemeClr val="bg1"/>
              </a:solidFill>
              <a:effectLst/>
              <a:latin typeface="Proxima Nova Light" panose="020B060402020202020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roxima Nova Light" panose="020B0604020202020204" charset="0"/>
              </a:rPr>
              <a:t>Net worth and Investment Accounts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roxima Nova Light" panose="020B0604020202020204" charset="0"/>
              </a:rPr>
              <a:t>Income sources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roxima Nova Light" panose="020B0604020202020204" charset="0"/>
              </a:rPr>
              <a:t>Retirement cash flow summary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roxima Nova Light" panose="020B0604020202020204" charset="0"/>
              </a:rPr>
              <a:t>Account cash movement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Proxima Nova Light" panose="020B060402020202020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roxima Nova Light" panose="020B0604020202020204" charset="0"/>
              </a:rPr>
              <a:t>RRSP / TFSA Contribution Room</a:t>
            </a:r>
          </a:p>
        </p:txBody>
      </p:sp>
    </p:spTree>
    <p:extLst>
      <p:ext uri="{BB962C8B-B14F-4D97-AF65-F5344CB8AC3E}">
        <p14:creationId xmlns:p14="http://schemas.microsoft.com/office/powerpoint/2010/main" val="299901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Net Worth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95CA4-0DA7-2AFC-460B-8273922E6504}"/>
              </a:ext>
            </a:extLst>
          </p:cNvPr>
          <p:cNvSpPr txBox="1"/>
          <p:nvPr/>
        </p:nvSpPr>
        <p:spPr>
          <a:xfrm>
            <a:off x="7963420" y="1097622"/>
            <a:ext cx="367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Proxima Nova Medium" panose="020B0604020202020204" charset="0"/>
              </a:rPr>
              <a:t>Consider consolidating Net Worth and following Income Sources on one slide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CFA668-DDAE-79B4-3745-1334B2E9F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536370"/>
              </p:ext>
            </p:extLst>
          </p:nvPr>
        </p:nvGraphicFramePr>
        <p:xfrm>
          <a:off x="2391732" y="2206963"/>
          <a:ext cx="6505777" cy="255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30125">
                  <a:extLst>
                    <a:ext uri="{9D8B030D-6E8A-4147-A177-3AD203B41FA5}">
                      <a16:colId xmlns:a16="http://schemas.microsoft.com/office/drawing/2014/main" val="633259194"/>
                    </a:ext>
                  </a:extLst>
                </a:gridCol>
                <a:gridCol w="3975652">
                  <a:extLst>
                    <a:ext uri="{9D8B030D-6E8A-4147-A177-3AD203B41FA5}">
                      <a16:colId xmlns:a16="http://schemas.microsoft.com/office/drawing/2014/main" val="1961145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6F5F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Asset Value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7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65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6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8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5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59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81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Incomes Sources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96F129B-1B77-3B84-D272-891858088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85567"/>
              </p:ext>
            </p:extLst>
          </p:nvPr>
        </p:nvGraphicFramePr>
        <p:xfrm>
          <a:off x="2391732" y="2206963"/>
          <a:ext cx="6505777" cy="255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30125">
                  <a:extLst>
                    <a:ext uri="{9D8B030D-6E8A-4147-A177-3AD203B41FA5}">
                      <a16:colId xmlns:a16="http://schemas.microsoft.com/office/drawing/2014/main" val="633259194"/>
                    </a:ext>
                  </a:extLst>
                </a:gridCol>
                <a:gridCol w="3975652">
                  <a:extLst>
                    <a:ext uri="{9D8B030D-6E8A-4147-A177-3AD203B41FA5}">
                      <a16:colId xmlns:a16="http://schemas.microsoft.com/office/drawing/2014/main" val="1961145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6F5F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Income Sources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 Amount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7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65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6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8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5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59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02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Investment Accounts Overview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AFF70C5-9512-F84F-28BA-4E0DD3D96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903" y="3286467"/>
            <a:ext cx="3048897" cy="1194098"/>
          </a:xfrm>
        </p:spPr>
        <p:txBody>
          <a:bodyPr anchor="t">
            <a:normAutofit fontScale="92500"/>
          </a:bodyPr>
          <a:lstStyle/>
          <a:p>
            <a:pPr algn="ctr"/>
            <a:r>
              <a:rPr lang="en-CA" sz="3600" b="1" i="1" dirty="0"/>
              <a:t>Accounts Total</a:t>
            </a:r>
          </a:p>
          <a:p>
            <a:pPr algn="ctr"/>
            <a:r>
              <a:rPr lang="en-CA" sz="3600" b="1" i="1" dirty="0"/>
              <a:t>$1,239,253.62</a:t>
            </a:r>
          </a:p>
          <a:p>
            <a:pPr algn="r"/>
            <a:endParaRPr lang="en-CA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62D2FC-D87F-6273-685C-A8E323AA8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18349"/>
              </p:ext>
            </p:extLst>
          </p:nvPr>
        </p:nvGraphicFramePr>
        <p:xfrm>
          <a:off x="838200" y="2137018"/>
          <a:ext cx="9110664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36888">
                  <a:extLst>
                    <a:ext uri="{9D8B030D-6E8A-4147-A177-3AD203B41FA5}">
                      <a16:colId xmlns:a16="http://schemas.microsoft.com/office/drawing/2014/main" val="633259194"/>
                    </a:ext>
                  </a:extLst>
                </a:gridCol>
                <a:gridCol w="3036888">
                  <a:extLst>
                    <a:ext uri="{9D8B030D-6E8A-4147-A177-3AD203B41FA5}">
                      <a16:colId xmlns:a16="http://schemas.microsoft.com/office/drawing/2014/main" val="2882396082"/>
                    </a:ext>
                  </a:extLst>
                </a:gridCol>
                <a:gridCol w="3036888">
                  <a:extLst>
                    <a:ext uri="{9D8B030D-6E8A-4147-A177-3AD203B41FA5}">
                      <a16:colId xmlns:a16="http://schemas.microsoft.com/office/drawing/2014/main" val="2323056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Account Owner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Account Type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Market Value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7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{#Accounts}{ClientName}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{</a:t>
                      </a:r>
                      <a:r>
                        <a:rPr lang="en-CA" sz="13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AccountType</a:t>
                      </a:r>
                      <a:r>
                        <a:rPr lang="en-CA" sz="13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{</a:t>
                      </a:r>
                      <a:r>
                        <a:rPr lang="en-CA" sz="13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MarketValue</a:t>
                      </a:r>
                      <a:r>
                        <a:rPr lang="en-CA" dirty="0"/>
                        <a:t>}{/Accounts}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65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2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Account Contributions / Withdrawals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96F129B-1B77-3B84-D272-891858088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48333"/>
              </p:ext>
            </p:extLst>
          </p:nvPr>
        </p:nvGraphicFramePr>
        <p:xfrm>
          <a:off x="1429626" y="2377220"/>
          <a:ext cx="8235468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8867">
                  <a:extLst>
                    <a:ext uri="{9D8B030D-6E8A-4147-A177-3AD203B41FA5}">
                      <a16:colId xmlns:a16="http://schemas.microsoft.com/office/drawing/2014/main" val="633259194"/>
                    </a:ext>
                  </a:extLst>
                </a:gridCol>
                <a:gridCol w="2058867">
                  <a:extLst>
                    <a:ext uri="{9D8B030D-6E8A-4147-A177-3AD203B41FA5}">
                      <a16:colId xmlns:a16="http://schemas.microsoft.com/office/drawing/2014/main" val="2882396082"/>
                    </a:ext>
                  </a:extLst>
                </a:gridCol>
                <a:gridCol w="2058867">
                  <a:extLst>
                    <a:ext uri="{9D8B030D-6E8A-4147-A177-3AD203B41FA5}">
                      <a16:colId xmlns:a16="http://schemas.microsoft.com/office/drawing/2014/main" val="1816102842"/>
                    </a:ext>
                  </a:extLst>
                </a:gridCol>
                <a:gridCol w="2058867">
                  <a:extLst>
                    <a:ext uri="{9D8B030D-6E8A-4147-A177-3AD203B41FA5}">
                      <a16:colId xmlns:a16="http://schemas.microsoft.com/office/drawing/2014/main" val="196114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35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{ContAndWithTitle3}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35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{ContAndWithTitle2}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35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{ContAndWithTitle1}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7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350" b="0" i="0" u="none" strike="noStrike" kern="1200" dirty="0">
                          <a:solidFill>
                            <a:srgbClr val="080808"/>
                          </a:solidFill>
                          <a:effectLst/>
                          <a:latin typeface="Calibri" panose="020F0502020204030204" pitchFamily="34" charset="0"/>
                        </a:rPr>
                        <a:t>{#ContAndWith}{Title}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50" b="0" i="0" u="none" strike="noStrike" kern="1200" dirty="0">
                          <a:solidFill>
                            <a:srgbClr val="080808"/>
                          </a:solidFill>
                          <a:effectLst/>
                          <a:latin typeface="Calibri" panose="020F0502020204030204" pitchFamily="34" charset="0"/>
                        </a:rPr>
                        <a:t>{Value3}</a:t>
                      </a: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50" b="0" i="0" u="none" strike="noStrike" kern="1200" dirty="0">
                          <a:solidFill>
                            <a:srgbClr val="080808"/>
                          </a:solidFill>
                          <a:effectLst/>
                          <a:latin typeface="Calibri" panose="020F0502020204030204" pitchFamily="34" charset="0"/>
                        </a:rPr>
                        <a:t>{Value2}</a:t>
                      </a: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50" b="0" i="0" u="none" strike="noStrike" kern="1200" dirty="0">
                          <a:solidFill>
                            <a:srgbClr val="080808"/>
                          </a:solidFill>
                          <a:effectLst/>
                          <a:latin typeface="Calibri" panose="020F0502020204030204" pitchFamily="34" charset="0"/>
                        </a:rPr>
                        <a:t>{Value1}{/</a:t>
                      </a:r>
                      <a:r>
                        <a:rPr lang="en-CA" sz="1350" b="0" i="0" u="none" strike="noStrike" kern="1200" dirty="0" err="1">
                          <a:solidFill>
                            <a:srgbClr val="080808"/>
                          </a:solidFill>
                          <a:effectLst/>
                          <a:latin typeface="Calibri" panose="020F0502020204030204" pitchFamily="34" charset="0"/>
                        </a:rPr>
                        <a:t>ContAndWith</a:t>
                      </a:r>
                      <a:r>
                        <a:rPr lang="en-CA" sz="1350" b="0" i="0" u="none" strike="noStrike" kern="1200" dirty="0">
                          <a:solidFill>
                            <a:srgbClr val="080808"/>
                          </a:solidFill>
                          <a:effectLst/>
                          <a:latin typeface="Calibri" panose="020F0502020204030204" pitchFamily="34" charset="0"/>
                        </a:rPr>
                        <a:t>}</a:t>
                      </a:r>
                      <a:endParaRPr lang="en-CA" sz="1800" b="0" i="0" u="none" strike="noStrike" dirty="0">
                        <a:solidFill>
                          <a:srgbClr val="08080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65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76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74579BD-9F80-1EBD-EC32-15D5C6F7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9" y="288881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Proxima Nova Medium" panose="020B0604020202020204" charset="0"/>
              </a:rPr>
              <a:t>RRSP / TFSA Contribution Room </a:t>
            </a:r>
            <a:endParaRPr lang="en-CA" sz="3200" dirty="0">
              <a:latin typeface="Proxima Nova Medium" panose="020B0604020202020204" charset="0"/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80FF5B-E2F0-5AED-9AB6-771490F5A229}"/>
              </a:ext>
            </a:extLst>
          </p:cNvPr>
          <p:cNvSpPr/>
          <p:nvPr/>
        </p:nvSpPr>
        <p:spPr>
          <a:xfrm rot="16200000" flipV="1">
            <a:off x="5946831" y="-4436639"/>
            <a:ext cx="104964" cy="10670883"/>
          </a:xfrm>
          <a:prstGeom prst="round1Rect">
            <a:avLst>
              <a:gd name="adj" fmla="val 30211"/>
            </a:avLst>
          </a:prstGeom>
          <a:solidFill>
            <a:srgbClr val="0C0C0C">
              <a:alpha val="81000"/>
            </a:srgbClr>
          </a:solidFill>
          <a:ln>
            <a:noFill/>
          </a:ln>
        </p:spPr>
        <p:txBody>
          <a:bodyPr spcFirstLastPara="1" wrap="square" lIns="83114" tIns="41545" rIns="83114" bIns="41545" anchor="ctr" anchorCtr="0">
            <a:noAutofit/>
          </a:bodyPr>
          <a:lstStyle/>
          <a:p>
            <a:pPr algn="ctr" defTabSz="412739" hangingPunct="0">
              <a:lnSpc>
                <a:spcPct val="120000"/>
              </a:lnSpc>
            </a:pPr>
            <a:endParaRPr lang="en-ID" sz="921" b="1" i="1" spc="16">
              <a:solidFill>
                <a:srgbClr val="000000"/>
              </a:solidFill>
              <a:latin typeface="Varela"/>
              <a:sym typeface="Helvetic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F1682A-722D-118D-E653-EFCBB0C60DC8}"/>
              </a:ext>
            </a:extLst>
          </p:cNvPr>
          <p:cNvSpPr/>
          <p:nvPr/>
        </p:nvSpPr>
        <p:spPr>
          <a:xfrm>
            <a:off x="1296063" y="2417197"/>
            <a:ext cx="3164619" cy="54704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CA" sz="1500" dirty="0" err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F335F0-3C3F-9F78-BAF0-E23673E35E08}"/>
              </a:ext>
            </a:extLst>
          </p:cNvPr>
          <p:cNvSpPr/>
          <p:nvPr/>
        </p:nvSpPr>
        <p:spPr>
          <a:xfrm>
            <a:off x="1296062" y="3244911"/>
            <a:ext cx="3164619" cy="54704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CA" sz="1500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8224EA-7F0B-B1CF-09A7-49813873D0B0}"/>
              </a:ext>
            </a:extLst>
          </p:cNvPr>
          <p:cNvSpPr/>
          <p:nvPr/>
        </p:nvSpPr>
        <p:spPr>
          <a:xfrm>
            <a:off x="5351227" y="2417197"/>
            <a:ext cx="4301655" cy="5470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CA" sz="1500" dirty="0" err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A10EC-50DB-9308-8B78-FA9147AE51A1}"/>
              </a:ext>
            </a:extLst>
          </p:cNvPr>
          <p:cNvSpPr/>
          <p:nvPr/>
        </p:nvSpPr>
        <p:spPr>
          <a:xfrm>
            <a:off x="5351228" y="3220784"/>
            <a:ext cx="4301654" cy="5470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CA" sz="1500" dirty="0" err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1B4D3-589D-1BD0-9344-51FAF06D5C8E}"/>
              </a:ext>
            </a:extLst>
          </p:cNvPr>
          <p:cNvSpPr txBox="1"/>
          <p:nvPr/>
        </p:nvSpPr>
        <p:spPr>
          <a:xfrm>
            <a:off x="1388428" y="2453268"/>
            <a:ext cx="35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EFFFF"/>
                </a:solidFill>
                <a:latin typeface="Calibri" panose="020F0502020204030204"/>
              </a:rPr>
              <a:t>Karen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4B2D4D-650F-4CAA-E912-445E14F2568B}"/>
              </a:ext>
            </a:extLst>
          </p:cNvPr>
          <p:cNvSpPr txBox="1"/>
          <p:nvPr/>
        </p:nvSpPr>
        <p:spPr>
          <a:xfrm>
            <a:off x="1402605" y="3234327"/>
            <a:ext cx="35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EFFFF"/>
                </a:solidFill>
                <a:latin typeface="Calibri" panose="020F0502020204030204"/>
              </a:rPr>
              <a:t>Albie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62E6-553A-2701-5673-41913219D6D5}"/>
              </a:ext>
            </a:extLst>
          </p:cNvPr>
          <p:cNvSpPr txBox="1"/>
          <p:nvPr/>
        </p:nvSpPr>
        <p:spPr>
          <a:xfrm>
            <a:off x="5493468" y="2445843"/>
            <a:ext cx="5301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latin typeface="Proxima Nova Light" panose="020B0604020202020204" charset="0"/>
              </a:rPr>
              <a:t>TFSA Contribution Room = $6,500</a:t>
            </a:r>
          </a:p>
          <a:p>
            <a:r>
              <a:rPr lang="en-CA" sz="1600" dirty="0">
                <a:latin typeface="Proxima Nova Light" panose="020B0604020202020204" charset="0"/>
              </a:rPr>
              <a:t>2022 RRSP Contribution Limit = $97,809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1AFA50-BA82-84D6-CB9B-A572D0D9ED56}"/>
              </a:ext>
            </a:extLst>
          </p:cNvPr>
          <p:cNvSpPr txBox="1"/>
          <p:nvPr/>
        </p:nvSpPr>
        <p:spPr>
          <a:xfrm>
            <a:off x="5507383" y="3204905"/>
            <a:ext cx="6094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latin typeface="Proxima Nova Light" panose="020B0604020202020204" charset="0"/>
              </a:rPr>
              <a:t>TFSA Contribution Room = $6,500</a:t>
            </a:r>
          </a:p>
          <a:p>
            <a:pPr lvl="0"/>
            <a:r>
              <a:rPr lang="en-US" sz="1600" dirty="0">
                <a:latin typeface="Proxima Nova Light" panose="020B0604020202020204" charset="0"/>
              </a:rPr>
              <a:t>2022 RRSP Contribution Limit = $103,647</a:t>
            </a:r>
          </a:p>
        </p:txBody>
      </p:sp>
    </p:spTree>
    <p:extLst>
      <p:ext uri="{BB962C8B-B14F-4D97-AF65-F5344CB8AC3E}">
        <p14:creationId xmlns:p14="http://schemas.microsoft.com/office/powerpoint/2010/main" val="2901306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USED" val="KPMGFONT"/>
  <p:tag name="CREATEDBY" val="Global PowerPoint Toolbar"/>
  <p:tag name="TOOLBARVERSION" val="5.30a"/>
  <p:tag name="TYPE" val="ScreenWide"/>
  <p:tag name="KEYWORD" val="SCREENWIDE"/>
  <p:tag name="TEMPLATEVERSION" val="17/07/2017 11:56: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heme/theme1.xml><?xml version="1.0" encoding="utf-8"?>
<a:theme xmlns:a="http://schemas.openxmlformats.org/drawingml/2006/main" name="KPMG Widescreen [16:9] Feb 2022">
  <a:themeElements>
    <a:clrScheme name="Veritable Palette B">
      <a:dk1>
        <a:srgbClr val="383839"/>
      </a:dk1>
      <a:lt1>
        <a:srgbClr val="F6F5F7"/>
      </a:lt1>
      <a:dk2>
        <a:srgbClr val="393835"/>
      </a:dk2>
      <a:lt2>
        <a:srgbClr val="E5E5E5"/>
      </a:lt2>
      <a:accent1>
        <a:srgbClr val="3B7676"/>
      </a:accent1>
      <a:accent2>
        <a:srgbClr val="383838"/>
      </a:accent2>
      <a:accent3>
        <a:srgbClr val="BDB898"/>
      </a:accent3>
      <a:accent4>
        <a:srgbClr val="F9CC6C"/>
      </a:accent4>
      <a:accent5>
        <a:srgbClr val="4EA392"/>
      </a:accent5>
      <a:accent6>
        <a:srgbClr val="006187"/>
      </a:accent6>
      <a:hlink>
        <a:srgbClr val="569E9B"/>
      </a:hlink>
      <a:folHlink>
        <a:srgbClr val="098E7E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54610" tIns="54610" rIns="54610" bIns="54610" rtlCol="0" anchor="ctr"/>
      <a:lstStyle>
        <a:defPPr algn="l">
          <a:defRPr sz="15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spcAft>
            <a:spcPts val="600"/>
          </a:spcAft>
          <a:defRPr sz="1500" b="1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Presentation2" id="{6F9D073B-8B7E-4CCD-B454-11736666544F}" vid="{CB0E54E2-5236-4DAF-8398-713F6E87C9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eritable">
    <a:dk1>
      <a:srgbClr val="4F5151"/>
    </a:dk1>
    <a:lt1>
      <a:srgbClr val="FEFFFF"/>
    </a:lt1>
    <a:dk2>
      <a:srgbClr val="393A3C"/>
    </a:dk2>
    <a:lt2>
      <a:srgbClr val="FFFFFF"/>
    </a:lt2>
    <a:accent1>
      <a:srgbClr val="00A5D0"/>
    </a:accent1>
    <a:accent2>
      <a:srgbClr val="34B6D8"/>
    </a:accent2>
    <a:accent3>
      <a:srgbClr val="4DC0DD"/>
    </a:accent3>
    <a:accent4>
      <a:srgbClr val="017291"/>
    </a:accent4>
    <a:accent5>
      <a:srgbClr val="0084A6"/>
    </a:accent5>
    <a:accent6>
      <a:srgbClr val="0095B9"/>
    </a:accent6>
    <a:hlink>
      <a:srgbClr val="00A5D0"/>
    </a:hlink>
    <a:folHlink>
      <a:srgbClr val="01729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Veritable">
    <a:dk1>
      <a:srgbClr val="4F5151"/>
    </a:dk1>
    <a:lt1>
      <a:srgbClr val="FEFFFF"/>
    </a:lt1>
    <a:dk2>
      <a:srgbClr val="393A3C"/>
    </a:dk2>
    <a:lt2>
      <a:srgbClr val="FFFFFF"/>
    </a:lt2>
    <a:accent1>
      <a:srgbClr val="00A5D0"/>
    </a:accent1>
    <a:accent2>
      <a:srgbClr val="34B6D8"/>
    </a:accent2>
    <a:accent3>
      <a:srgbClr val="4DC0DD"/>
    </a:accent3>
    <a:accent4>
      <a:srgbClr val="017291"/>
    </a:accent4>
    <a:accent5>
      <a:srgbClr val="0084A6"/>
    </a:accent5>
    <a:accent6>
      <a:srgbClr val="0095B9"/>
    </a:accent6>
    <a:hlink>
      <a:srgbClr val="00A5D0"/>
    </a:hlink>
    <a:folHlink>
      <a:srgbClr val="01729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C566D6F9C28C49BFFE86AB271FF1C9" ma:contentTypeVersion="11" ma:contentTypeDescription="Create a new document." ma:contentTypeScope="" ma:versionID="c0111e2847e7c7a67b73dbbba3f7b252">
  <xsd:schema xmlns:xsd="http://www.w3.org/2001/XMLSchema" xmlns:xs="http://www.w3.org/2001/XMLSchema" xmlns:p="http://schemas.microsoft.com/office/2006/metadata/properties" xmlns:ns3="d3893874-e3af-4439-b290-527b7bf7d021" targetNamespace="http://schemas.microsoft.com/office/2006/metadata/properties" ma:root="true" ma:fieldsID="4b333e3f0f9143525305af54d179ac9f" ns3:_="">
    <xsd:import namespace="d3893874-e3af-4439-b290-527b7bf7d0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893874-e3af-4439-b290-527b7bf7d0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07F8F4-815A-43DE-8411-B57025F649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303D9B-CF5F-4998-907F-537BF35E8D0C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d3893874-e3af-4439-b290-527b7bf7d02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5189422-267C-4DCE-B3BC-FA3779939B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893874-e3af-4439-b290-527b7bf7d0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24793</TotalTime>
  <Words>1135</Words>
  <Application>Microsoft Office PowerPoint</Application>
  <PresentationFormat>Widescreen</PresentationFormat>
  <Paragraphs>281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Courier New</vt:lpstr>
      <vt:lpstr>Proxima Nova Medium</vt:lpstr>
      <vt:lpstr>KPMG Bold</vt:lpstr>
      <vt:lpstr>Proxima Nova Light</vt:lpstr>
      <vt:lpstr>Arial</vt:lpstr>
      <vt:lpstr>Calibri</vt:lpstr>
      <vt:lpstr>Arial Nova</vt:lpstr>
      <vt:lpstr>Proxima Nova Semibold</vt:lpstr>
      <vt:lpstr>Varela</vt:lpstr>
      <vt:lpstr>Proxima Nova</vt:lpstr>
      <vt:lpstr>Wingdings</vt:lpstr>
      <vt:lpstr>KPMG Widescreen [16:9] Feb 2022</vt:lpstr>
      <vt:lpstr>PowerPoint Presentation</vt:lpstr>
      <vt:lpstr>Our Meeting Agenda</vt:lpstr>
      <vt:lpstr>I. Goals Review</vt:lpstr>
      <vt:lpstr>PowerPoint Presentation</vt:lpstr>
      <vt:lpstr>Net Worth</vt:lpstr>
      <vt:lpstr>Incomes Sources</vt:lpstr>
      <vt:lpstr>Investment Accounts Overview</vt:lpstr>
      <vt:lpstr>Account Contributions / Withdrawals</vt:lpstr>
      <vt:lpstr>RRSP / TFSA Contribution Room </vt:lpstr>
      <vt:lpstr>PowerPoint Presentation</vt:lpstr>
      <vt:lpstr>Tax Optimization</vt:lpstr>
      <vt:lpstr>Insurance review</vt:lpstr>
      <vt:lpstr>Mortgage review</vt:lpstr>
      <vt:lpstr>PowerPoint Presentation</vt:lpstr>
      <vt:lpstr>Estate Overview</vt:lpstr>
      <vt:lpstr>PowerPoint Presentation</vt:lpstr>
      <vt:lpstr>{Client name } Investment Portfolios Performance</vt:lpstr>
      <vt:lpstr>{Client name} Asset Allocation </vt:lpstr>
      <vt:lpstr>Veritable Investment Portfolios</vt:lpstr>
      <vt:lpstr>VI. Account Management</vt:lpstr>
      <vt:lpstr>PowerPoint Presentation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 screen template</dc:title>
  <dc:creator>Rosli, Saifun</dc:creator>
  <cp:lastModifiedBy>Jerome Losorata</cp:lastModifiedBy>
  <cp:revision>285</cp:revision>
  <dcterms:created xsi:type="dcterms:W3CDTF">2022-03-14T16:42:38Z</dcterms:created>
  <dcterms:modified xsi:type="dcterms:W3CDTF">2023-10-20T20:55:07Z</dcterms:modified>
  <cp:category>KPMG Public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0x010100C1C566D6F9C28C49BFFE86AB271FF1C9</vt:lpwstr>
  </property>
</Properties>
</file>